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708" r:id="rId2"/>
  </p:sldMasterIdLst>
  <p:notesMasterIdLst>
    <p:notesMasterId r:id="rId6"/>
  </p:notesMasterIdLst>
  <p:sldIdLst>
    <p:sldId id="307" r:id="rId3"/>
    <p:sldId id="322" r:id="rId4"/>
    <p:sldId id="311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C8102E"/>
    <a:srgbClr val="EAAA00"/>
    <a:srgbClr val="498BCA"/>
    <a:srgbClr val="8C4799"/>
    <a:srgbClr val="394049"/>
    <a:srgbClr val="EA7600"/>
    <a:srgbClr val="00A4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03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232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E474FD-113F-40A0-AA76-8CC95BAE335E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EC834-F363-4B51-979F-B1906BEEB77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640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Google Shape;3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72387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4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6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6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-Us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3B3B25F0-C4E8-3F6F-4016-BE5D678D21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1E7F881-7E7A-42A2-AB03-4BD409C996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451933"/>
            <a:ext cx="9144000" cy="1010575"/>
          </a:xfrm>
        </p:spPr>
        <p:txBody>
          <a:bodyPr anchor="b">
            <a:noAutofit/>
          </a:bodyPr>
          <a:lstStyle>
            <a:lvl1pPr algn="ctr">
              <a:defRPr sz="35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587CF48-1E17-42FC-9912-62FC8C7010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37113"/>
            <a:ext cx="9144000" cy="568883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CL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730DC62-5284-444C-ADA0-E33F1D94A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8DC41D3-73BB-40CA-A2A6-A7B810C95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327C9B1-F270-4234-A2C8-B3F957488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97C807EB-BC45-F882-C86B-5E46F8B74EFA}"/>
              </a:ext>
            </a:extLst>
          </p:cNvPr>
          <p:cNvGrpSpPr/>
          <p:nvPr userDrawn="1"/>
        </p:nvGrpSpPr>
        <p:grpSpPr>
          <a:xfrm>
            <a:off x="3921354" y="3854116"/>
            <a:ext cx="4349293" cy="850232"/>
            <a:chOff x="482359" y="162075"/>
            <a:chExt cx="11019067" cy="2154088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BA13F61D-C06B-3A7E-81A0-04583C8FBEC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2359" y="162075"/>
              <a:ext cx="3750204" cy="2154088"/>
            </a:xfrm>
            <a:prstGeom prst="rect">
              <a:avLst/>
            </a:prstGeom>
          </p:spPr>
        </p:pic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34548ECA-3009-AF57-68FE-C13927F6B29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17452" y="284470"/>
              <a:ext cx="7083974" cy="19137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1368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o1-Usach-Depto-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E9CBD0-F9A8-4F7C-A78D-FE553BE33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F8AEE33-0300-435E-A58D-1179A29E8D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10691"/>
            <a:ext cx="10515600" cy="3522023"/>
          </a:xfrm>
        </p:spPr>
        <p:txBody>
          <a:bodyPr/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7E4DB8-5C37-473E-9CF3-F398156E0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F94AE8F-F369-4771-9FEC-EF42247F3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83945E03-C843-8C7F-950B-41D382E74632}"/>
              </a:ext>
            </a:extLst>
          </p:cNvPr>
          <p:cNvGrpSpPr/>
          <p:nvPr userDrawn="1"/>
        </p:nvGrpSpPr>
        <p:grpSpPr>
          <a:xfrm>
            <a:off x="9081215" y="6123275"/>
            <a:ext cx="2914951" cy="642618"/>
            <a:chOff x="4638913" y="6123275"/>
            <a:chExt cx="2914951" cy="642618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C497184B-3F3A-DB25-ED78-C2A76F3A6C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38913" y="6218124"/>
              <a:ext cx="1695310" cy="458000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6479E5E9-24B5-B876-E344-550EECCF3ED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5086" y="6123275"/>
              <a:ext cx="1118778" cy="6426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860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o1-Usach-Depto-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E9CBD0-F9A8-4F7C-A78D-FE553BE33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F8AEE33-0300-435E-A58D-1179A29E8D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10691"/>
            <a:ext cx="10515600" cy="3565566"/>
          </a:xfrm>
        </p:spPr>
        <p:txBody>
          <a:bodyPr/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7E4DB8-5C37-473E-9CF3-F398156E0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83945E03-C843-8C7F-950B-41D382E74632}"/>
              </a:ext>
            </a:extLst>
          </p:cNvPr>
          <p:cNvGrpSpPr/>
          <p:nvPr userDrawn="1"/>
        </p:nvGrpSpPr>
        <p:grpSpPr>
          <a:xfrm>
            <a:off x="4638525" y="6123275"/>
            <a:ext cx="2914951" cy="642618"/>
            <a:chOff x="4638913" y="6123275"/>
            <a:chExt cx="2914951" cy="642618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C497184B-3F3A-DB25-ED78-C2A76F3A6C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38913" y="6218124"/>
              <a:ext cx="1695310" cy="458000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6479E5E9-24B5-B876-E344-550EECCF3ED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5086" y="6123275"/>
              <a:ext cx="1118778" cy="6426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168053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-Usach-Depto-franja-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>
            <a:extLst>
              <a:ext uri="{FF2B5EF4-FFF2-40B4-BE49-F238E27FC236}">
                <a16:creationId xmlns:a16="http://schemas.microsoft.com/office/drawing/2014/main" id="{95EA936E-504B-AEF9-5224-7F873AD4866D}"/>
              </a:ext>
            </a:extLst>
          </p:cNvPr>
          <p:cNvGrpSpPr/>
          <p:nvPr userDrawn="1"/>
        </p:nvGrpSpPr>
        <p:grpSpPr>
          <a:xfrm>
            <a:off x="1" y="-27451"/>
            <a:ext cx="12191998" cy="6912901"/>
            <a:chOff x="1" y="-27451"/>
            <a:chExt cx="12191998" cy="6912901"/>
          </a:xfrm>
        </p:grpSpPr>
        <p:pic>
          <p:nvPicPr>
            <p:cNvPr id="6" name="Imagen 5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" y="-27451"/>
              <a:ext cx="12191998" cy="6912901"/>
            </a:xfrm>
            <a:prstGeom prst="rect">
              <a:avLst/>
            </a:prstGeom>
          </p:spPr>
        </p:pic>
        <p:sp>
          <p:nvSpPr>
            <p:cNvPr id="2" name="Rectángulo 1">
              <a:extLst>
                <a:ext uri="{FF2B5EF4-FFF2-40B4-BE49-F238E27FC236}">
                  <a16:creationId xmlns:a16="http://schemas.microsoft.com/office/drawing/2014/main" id="{18889C20-032E-F0B1-4849-91B2D386CA27}"/>
                </a:ext>
              </a:extLst>
            </p:cNvPr>
            <p:cNvSpPr/>
            <p:nvPr userDrawn="1"/>
          </p:nvSpPr>
          <p:spPr>
            <a:xfrm>
              <a:off x="9462052" y="6162261"/>
              <a:ext cx="2156791" cy="695739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</p:grpSp>
      <p:grpSp>
        <p:nvGrpSpPr>
          <p:cNvPr id="20" name="Grupo 19">
            <a:extLst>
              <a:ext uri="{FF2B5EF4-FFF2-40B4-BE49-F238E27FC236}">
                <a16:creationId xmlns:a16="http://schemas.microsoft.com/office/drawing/2014/main" id="{51B74BEA-74FC-145B-6130-2F0C48BC286B}"/>
              </a:ext>
            </a:extLst>
          </p:cNvPr>
          <p:cNvGrpSpPr/>
          <p:nvPr userDrawn="1"/>
        </p:nvGrpSpPr>
        <p:grpSpPr>
          <a:xfrm>
            <a:off x="4638137" y="6123275"/>
            <a:ext cx="2915727" cy="642618"/>
            <a:chOff x="4585573" y="6123275"/>
            <a:chExt cx="2915727" cy="642618"/>
          </a:xfrm>
        </p:grpSpPr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1DE6242C-4DB5-8EFD-E29E-0CE6BD1AB2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82522" y="6123275"/>
              <a:ext cx="1118778" cy="642618"/>
            </a:xfrm>
            <a:prstGeom prst="rect">
              <a:avLst/>
            </a:prstGeom>
          </p:spPr>
        </p:pic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7FE2BDDC-60CD-4208-5A91-89898E4DCF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85573" y="6215584"/>
              <a:ext cx="1695314" cy="4580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4019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exto-dosobjetos-us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395294-4072-490D-A039-5D818BAEA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0000E41-75FC-49A6-8073-492BC29E62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93817"/>
            <a:ext cx="5181600" cy="3683145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4E1D932-5A65-498C-AFFA-67FD471E80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93817"/>
            <a:ext cx="5181600" cy="3683145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E2D37AE-A57E-446F-B245-B1F4B92BF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1725711-AE8C-4D43-8E8D-3F7FDFBAD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B1DEDF7-CD02-49B8-886B-B4F14D92C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6CFDD858-9D0F-78D7-EBEF-B4A27F745E2F}"/>
              </a:ext>
            </a:extLst>
          </p:cNvPr>
          <p:cNvGrpSpPr/>
          <p:nvPr userDrawn="1"/>
        </p:nvGrpSpPr>
        <p:grpSpPr>
          <a:xfrm>
            <a:off x="4638525" y="6123275"/>
            <a:ext cx="2914951" cy="642618"/>
            <a:chOff x="4638913" y="6123275"/>
            <a:chExt cx="2914951" cy="642618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8CF454B4-BF8A-FC7A-DD56-1C2807BC38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38913" y="6218124"/>
              <a:ext cx="1695310" cy="458000"/>
            </a:xfrm>
            <a:prstGeom prst="rect">
              <a:avLst/>
            </a:prstGeom>
          </p:spPr>
        </p:pic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1C0D5D08-D3D9-81F8-3241-C01FDA650C2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5086" y="6123275"/>
              <a:ext cx="1118778" cy="6426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51722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exto-dosobjetos-Depto-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o 11">
            <a:extLst>
              <a:ext uri="{FF2B5EF4-FFF2-40B4-BE49-F238E27FC236}">
                <a16:creationId xmlns:a16="http://schemas.microsoft.com/office/drawing/2014/main" id="{AD963B09-3C50-DAD2-92D0-CF4CB5415BB9}"/>
              </a:ext>
            </a:extLst>
          </p:cNvPr>
          <p:cNvGrpSpPr/>
          <p:nvPr userDrawn="1"/>
        </p:nvGrpSpPr>
        <p:grpSpPr>
          <a:xfrm>
            <a:off x="203200" y="255103"/>
            <a:ext cx="3743960" cy="1065697"/>
            <a:chOff x="203200" y="255103"/>
            <a:chExt cx="3743960" cy="1065697"/>
          </a:xfrm>
        </p:grpSpPr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3C201732-89FC-A01A-EA0A-6C85B0F8042A}"/>
                </a:ext>
              </a:extLst>
            </p:cNvPr>
            <p:cNvSpPr/>
            <p:nvPr userDrawn="1"/>
          </p:nvSpPr>
          <p:spPr>
            <a:xfrm>
              <a:off x="203200" y="258618"/>
              <a:ext cx="1976582" cy="1062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3AB8952D-FE68-8F90-C5BD-77E6D1A268BD}"/>
                </a:ext>
              </a:extLst>
            </p:cNvPr>
            <p:cNvGrpSpPr/>
            <p:nvPr userDrawn="1"/>
          </p:nvGrpSpPr>
          <p:grpSpPr>
            <a:xfrm>
              <a:off x="302957" y="255103"/>
              <a:ext cx="3644203" cy="803386"/>
              <a:chOff x="4638913" y="6123275"/>
              <a:chExt cx="2914951" cy="642618"/>
            </a:xfrm>
          </p:grpSpPr>
          <p:pic>
            <p:nvPicPr>
              <p:cNvPr id="10" name="Imagen 9">
                <a:extLst>
                  <a:ext uri="{FF2B5EF4-FFF2-40B4-BE49-F238E27FC236}">
                    <a16:creationId xmlns:a16="http://schemas.microsoft.com/office/drawing/2014/main" id="{815DC709-5BB2-0669-81C8-009947CF1DB5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38913" y="6218124"/>
                <a:ext cx="1695310" cy="458000"/>
              </a:xfrm>
              <a:prstGeom prst="rect">
                <a:avLst/>
              </a:prstGeom>
            </p:spPr>
          </p:pic>
          <p:pic>
            <p:nvPicPr>
              <p:cNvPr id="11" name="Imagen 10">
                <a:extLst>
                  <a:ext uri="{FF2B5EF4-FFF2-40B4-BE49-F238E27FC236}">
                    <a16:creationId xmlns:a16="http://schemas.microsoft.com/office/drawing/2014/main" id="{DE98694B-6689-33C1-CBBD-283BDAEF4D64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35086" y="6123275"/>
                <a:ext cx="1118778" cy="642618"/>
              </a:xfrm>
              <a:prstGeom prst="rect">
                <a:avLst/>
              </a:prstGeom>
            </p:spPr>
          </p:pic>
        </p:grp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8A395294-4072-490D-A039-5D818BAEA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0000E41-75FC-49A6-8073-492BC29E62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93817"/>
            <a:ext cx="5181600" cy="3683145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4E1D932-5A65-498C-AFFA-67FD471E80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93817"/>
            <a:ext cx="5181600" cy="3683145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E2D37AE-A57E-446F-B245-B1F4B92BF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1725711-AE8C-4D43-8E8D-3F7FDFBAD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B1DEDF7-CD02-49B8-886B-B4F14D92C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95031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exto-dosobjetos-Depto-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>
            <a:extLst>
              <a:ext uri="{FF2B5EF4-FFF2-40B4-BE49-F238E27FC236}">
                <a16:creationId xmlns:a16="http://schemas.microsoft.com/office/drawing/2014/main" id="{8686C933-30D7-C537-A818-E810E1DB680E}"/>
              </a:ext>
            </a:extLst>
          </p:cNvPr>
          <p:cNvGrpSpPr/>
          <p:nvPr userDrawn="1"/>
        </p:nvGrpSpPr>
        <p:grpSpPr>
          <a:xfrm>
            <a:off x="134112" y="243840"/>
            <a:ext cx="3813048" cy="1005840"/>
            <a:chOff x="134112" y="243840"/>
            <a:chExt cx="3813048" cy="1005840"/>
          </a:xfrm>
        </p:grpSpPr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EB1DB28F-B90D-B7AA-E175-B862F028A3A2}"/>
                </a:ext>
              </a:extLst>
            </p:cNvPr>
            <p:cNvSpPr/>
            <p:nvPr userDrawn="1"/>
          </p:nvSpPr>
          <p:spPr>
            <a:xfrm>
              <a:off x="134112" y="243840"/>
              <a:ext cx="1975104" cy="1005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id="{F24151F6-F796-5281-12BD-214BD9EF8A5B}"/>
                </a:ext>
              </a:extLst>
            </p:cNvPr>
            <p:cNvGrpSpPr/>
            <p:nvPr userDrawn="1"/>
          </p:nvGrpSpPr>
          <p:grpSpPr>
            <a:xfrm>
              <a:off x="303627" y="254110"/>
              <a:ext cx="3643533" cy="804379"/>
              <a:chOff x="303627" y="254110"/>
              <a:chExt cx="3643533" cy="804379"/>
            </a:xfrm>
          </p:grpSpPr>
          <p:pic>
            <p:nvPicPr>
              <p:cNvPr id="11" name="Imagen 10">
                <a:extLst>
                  <a:ext uri="{FF2B5EF4-FFF2-40B4-BE49-F238E27FC236}">
                    <a16:creationId xmlns:a16="http://schemas.microsoft.com/office/drawing/2014/main" id="{260D3D0B-C8CD-83AC-D3F0-6491018598BB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3627" y="370099"/>
                <a:ext cx="2118767" cy="572400"/>
              </a:xfrm>
              <a:prstGeom prst="rect">
                <a:avLst/>
              </a:prstGeom>
            </p:spPr>
          </p:pic>
          <p:pic>
            <p:nvPicPr>
              <p:cNvPr id="12" name="Imagen 11">
                <a:extLst>
                  <a:ext uri="{FF2B5EF4-FFF2-40B4-BE49-F238E27FC236}">
                    <a16:creationId xmlns:a16="http://schemas.microsoft.com/office/drawing/2014/main" id="{CF4C851C-762E-DA42-BB81-26C2FD92080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46760" y="254110"/>
                <a:ext cx="1400400" cy="804379"/>
              </a:xfrm>
              <a:prstGeom prst="rect">
                <a:avLst/>
              </a:prstGeom>
            </p:spPr>
          </p:pic>
        </p:grp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8A395294-4072-490D-A039-5D818BAEA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0000E41-75FC-49A6-8073-492BC29E62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93817"/>
            <a:ext cx="5181600" cy="3683145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4E1D932-5A65-498C-AFFA-67FD471E80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93817"/>
            <a:ext cx="5181600" cy="3683145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E2D37AE-A57E-446F-B245-B1F4B92BF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1725711-AE8C-4D43-8E8D-3F7FDFBAD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B1DEDF7-CD02-49B8-886B-B4F14D92C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7532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exto-tresobjetos-us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8D8371-41DA-4FB9-9EAA-6587FBF53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27906"/>
            <a:ext cx="10515600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501CC30-E837-49FE-9147-6F1FE2CFBB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429157"/>
            <a:ext cx="5157787" cy="61825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B115255-0D14-427D-9E50-B901847735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084945"/>
            <a:ext cx="5157787" cy="3104718"/>
          </a:xfrm>
        </p:spPr>
        <p:txBody>
          <a:bodyPr/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E442614-286F-4437-9A74-0367ECFF63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429157"/>
            <a:ext cx="5183188" cy="61825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9C9F7DD-EB33-48AC-B40F-2790B52446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84945"/>
            <a:ext cx="5183188" cy="3104718"/>
          </a:xfrm>
        </p:spPr>
        <p:txBody>
          <a:bodyPr/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E398B42-788C-426B-BC79-1C69A0A77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9F5E8FE-5B69-450E-BDA4-BE7AB925B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9B5E24D-2EA5-45FA-9223-38A1AAD92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ED46757C-0F2A-735B-DB5E-77373FC5CC41}"/>
              </a:ext>
            </a:extLst>
          </p:cNvPr>
          <p:cNvGrpSpPr/>
          <p:nvPr userDrawn="1"/>
        </p:nvGrpSpPr>
        <p:grpSpPr>
          <a:xfrm>
            <a:off x="4638525" y="6123275"/>
            <a:ext cx="2914951" cy="642618"/>
            <a:chOff x="4638913" y="6123275"/>
            <a:chExt cx="2914951" cy="642618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77383C5E-15FA-FD69-1081-3365B52605E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38913" y="6218124"/>
              <a:ext cx="1695310" cy="458000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7F203710-0003-AC8B-62F8-B1B69CEE65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5086" y="6123275"/>
              <a:ext cx="1118778" cy="6426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186876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exto-tresobjetos-Depto-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o 14">
            <a:extLst>
              <a:ext uri="{FF2B5EF4-FFF2-40B4-BE49-F238E27FC236}">
                <a16:creationId xmlns:a16="http://schemas.microsoft.com/office/drawing/2014/main" id="{BA1537C4-E52D-0E61-69B0-3D73B9862191}"/>
              </a:ext>
            </a:extLst>
          </p:cNvPr>
          <p:cNvGrpSpPr/>
          <p:nvPr userDrawn="1"/>
        </p:nvGrpSpPr>
        <p:grpSpPr>
          <a:xfrm>
            <a:off x="203200" y="255103"/>
            <a:ext cx="3743960" cy="1065697"/>
            <a:chOff x="203200" y="255103"/>
            <a:chExt cx="3743960" cy="1065697"/>
          </a:xfrm>
        </p:grpSpPr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CD25C922-A2BE-1B3A-AE02-2E9BE88C72FA}"/>
                </a:ext>
              </a:extLst>
            </p:cNvPr>
            <p:cNvSpPr/>
            <p:nvPr userDrawn="1"/>
          </p:nvSpPr>
          <p:spPr>
            <a:xfrm>
              <a:off x="203200" y="258618"/>
              <a:ext cx="1976582" cy="1062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pSp>
          <p:nvGrpSpPr>
            <p:cNvPr id="17" name="Grupo 16">
              <a:extLst>
                <a:ext uri="{FF2B5EF4-FFF2-40B4-BE49-F238E27FC236}">
                  <a16:creationId xmlns:a16="http://schemas.microsoft.com/office/drawing/2014/main" id="{366C5768-7988-11E8-FF46-6CD9394E613C}"/>
                </a:ext>
              </a:extLst>
            </p:cNvPr>
            <p:cNvGrpSpPr/>
            <p:nvPr userDrawn="1"/>
          </p:nvGrpSpPr>
          <p:grpSpPr>
            <a:xfrm>
              <a:off x="302957" y="255103"/>
              <a:ext cx="3644203" cy="803386"/>
              <a:chOff x="4638913" y="6123275"/>
              <a:chExt cx="2914951" cy="642618"/>
            </a:xfrm>
          </p:grpSpPr>
          <p:pic>
            <p:nvPicPr>
              <p:cNvPr id="18" name="Imagen 17">
                <a:extLst>
                  <a:ext uri="{FF2B5EF4-FFF2-40B4-BE49-F238E27FC236}">
                    <a16:creationId xmlns:a16="http://schemas.microsoft.com/office/drawing/2014/main" id="{AE586FBF-AEC7-0037-A54A-0D28F716A6F7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38913" y="6218124"/>
                <a:ext cx="1695310" cy="458000"/>
              </a:xfrm>
              <a:prstGeom prst="rect">
                <a:avLst/>
              </a:prstGeom>
            </p:spPr>
          </p:pic>
          <p:pic>
            <p:nvPicPr>
              <p:cNvPr id="19" name="Imagen 18">
                <a:extLst>
                  <a:ext uri="{FF2B5EF4-FFF2-40B4-BE49-F238E27FC236}">
                    <a16:creationId xmlns:a16="http://schemas.microsoft.com/office/drawing/2014/main" id="{48688BEE-DA6A-333B-200C-66745A3EF277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35086" y="6123275"/>
                <a:ext cx="1118778" cy="642618"/>
              </a:xfrm>
              <a:prstGeom prst="rect">
                <a:avLst/>
              </a:prstGeom>
            </p:spPr>
          </p:pic>
        </p:grp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948D8371-41DA-4FB9-9EAA-6587FBF53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27906"/>
            <a:ext cx="10515600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501CC30-E837-49FE-9147-6F1FE2CFBB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429157"/>
            <a:ext cx="5157787" cy="61825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B115255-0D14-427D-9E50-B901847735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084945"/>
            <a:ext cx="5157787" cy="3104718"/>
          </a:xfrm>
        </p:spPr>
        <p:txBody>
          <a:bodyPr/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E442614-286F-4437-9A74-0367ECFF63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429157"/>
            <a:ext cx="5183188" cy="61825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9C9F7DD-EB33-48AC-B40F-2790B52446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84945"/>
            <a:ext cx="5183188" cy="3104718"/>
          </a:xfrm>
        </p:spPr>
        <p:txBody>
          <a:bodyPr/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E398B42-788C-426B-BC79-1C69A0A77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9F5E8FE-5B69-450E-BDA4-BE7AB925B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9B5E24D-2EA5-45FA-9223-38A1AAD92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48568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exto-tresobjetos-Depto-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>
            <a:extLst>
              <a:ext uri="{FF2B5EF4-FFF2-40B4-BE49-F238E27FC236}">
                <a16:creationId xmlns:a16="http://schemas.microsoft.com/office/drawing/2014/main" id="{BB6C7ACD-02F9-1D2F-F2D0-F7B75AE931A5}"/>
              </a:ext>
            </a:extLst>
          </p:cNvPr>
          <p:cNvGrpSpPr/>
          <p:nvPr userDrawn="1"/>
        </p:nvGrpSpPr>
        <p:grpSpPr>
          <a:xfrm>
            <a:off x="134112" y="243840"/>
            <a:ext cx="3813048" cy="1005840"/>
            <a:chOff x="134112" y="243840"/>
            <a:chExt cx="3813048" cy="1005840"/>
          </a:xfrm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A49F6F28-9BE7-1109-4BB4-79532A604889}"/>
                </a:ext>
              </a:extLst>
            </p:cNvPr>
            <p:cNvSpPr/>
            <p:nvPr userDrawn="1"/>
          </p:nvSpPr>
          <p:spPr>
            <a:xfrm>
              <a:off x="134112" y="243840"/>
              <a:ext cx="1975104" cy="1005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pSp>
          <p:nvGrpSpPr>
            <p:cNvPr id="12" name="Grupo 11">
              <a:extLst>
                <a:ext uri="{FF2B5EF4-FFF2-40B4-BE49-F238E27FC236}">
                  <a16:creationId xmlns:a16="http://schemas.microsoft.com/office/drawing/2014/main" id="{D7A08189-3FFC-A185-601D-0B263FECBCF8}"/>
                </a:ext>
              </a:extLst>
            </p:cNvPr>
            <p:cNvGrpSpPr/>
            <p:nvPr userDrawn="1"/>
          </p:nvGrpSpPr>
          <p:grpSpPr>
            <a:xfrm>
              <a:off x="303627" y="254110"/>
              <a:ext cx="3643533" cy="804379"/>
              <a:chOff x="303627" y="254110"/>
              <a:chExt cx="3643533" cy="804379"/>
            </a:xfrm>
          </p:grpSpPr>
          <p:pic>
            <p:nvPicPr>
              <p:cNvPr id="13" name="Imagen 12">
                <a:extLst>
                  <a:ext uri="{FF2B5EF4-FFF2-40B4-BE49-F238E27FC236}">
                    <a16:creationId xmlns:a16="http://schemas.microsoft.com/office/drawing/2014/main" id="{A620DD74-07F1-E05F-E8FA-F964F6A6623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3627" y="370099"/>
                <a:ext cx="2118767" cy="572400"/>
              </a:xfrm>
              <a:prstGeom prst="rect">
                <a:avLst/>
              </a:prstGeom>
            </p:spPr>
          </p:pic>
          <p:pic>
            <p:nvPicPr>
              <p:cNvPr id="14" name="Imagen 13">
                <a:extLst>
                  <a:ext uri="{FF2B5EF4-FFF2-40B4-BE49-F238E27FC236}">
                    <a16:creationId xmlns:a16="http://schemas.microsoft.com/office/drawing/2014/main" id="{0C7F4F24-F433-F027-549C-E1998D6D16F8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46760" y="254110"/>
                <a:ext cx="1400400" cy="804379"/>
              </a:xfrm>
              <a:prstGeom prst="rect">
                <a:avLst/>
              </a:prstGeom>
            </p:spPr>
          </p:pic>
        </p:grp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948D8371-41DA-4FB9-9EAA-6587FBF53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27906"/>
            <a:ext cx="10515600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501CC30-E837-49FE-9147-6F1FE2CFBB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429157"/>
            <a:ext cx="5157787" cy="61825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B115255-0D14-427D-9E50-B901847735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084945"/>
            <a:ext cx="5157787" cy="3104718"/>
          </a:xfrm>
        </p:spPr>
        <p:txBody>
          <a:bodyPr/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E442614-286F-4437-9A74-0367ECFF63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429157"/>
            <a:ext cx="5183188" cy="61825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9C9F7DD-EB33-48AC-B40F-2790B52446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84945"/>
            <a:ext cx="5183188" cy="3104718"/>
          </a:xfrm>
        </p:spPr>
        <p:txBody>
          <a:bodyPr/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E398B42-788C-426B-BC79-1C69A0A77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9F5E8FE-5B69-450E-BDA4-BE7AB925B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9B5E24D-2EA5-45FA-9223-38A1AAD92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2692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Título-Us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828E71-317B-4D96-9353-A39A49E92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7906"/>
            <a:ext cx="10515600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84BD1B7-D5BE-4916-9029-9B72BFAB9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8878411-3DD4-413F-A3BC-C0BF18B31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E6537CA-DF42-44FD-AEE1-39D89D6C4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C90051D3-8877-A884-5B5E-8F06E4907043}"/>
              </a:ext>
            </a:extLst>
          </p:cNvPr>
          <p:cNvGrpSpPr/>
          <p:nvPr userDrawn="1"/>
        </p:nvGrpSpPr>
        <p:grpSpPr>
          <a:xfrm>
            <a:off x="4638525" y="6123275"/>
            <a:ext cx="2914951" cy="642618"/>
            <a:chOff x="4638913" y="6123275"/>
            <a:chExt cx="2914951" cy="642618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0B7492DF-CA07-E86D-3E30-9E742CD8525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38913" y="6218124"/>
              <a:ext cx="1695310" cy="458000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77916031-2354-908A-5541-1010ED6CDB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5086" y="6123275"/>
              <a:ext cx="1118778" cy="6426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55754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-Departam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3641BF91-D8FE-7FA4-F80A-521357A7FF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1E7F881-7E7A-42A2-AB03-4BD409C996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451933"/>
            <a:ext cx="9144000" cy="1010575"/>
          </a:xfrm>
        </p:spPr>
        <p:txBody>
          <a:bodyPr anchor="b">
            <a:noAutofit/>
          </a:bodyPr>
          <a:lstStyle>
            <a:lvl1pPr algn="ctr">
              <a:defRPr sz="35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587CF48-1E17-42FC-9912-62FC8C7010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37113"/>
            <a:ext cx="9144000" cy="568883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CL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730DC62-5284-444C-ADA0-E33F1D94A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8DC41D3-73BB-40CA-A2A6-A7B810C95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327C9B1-F270-4234-A2C8-B3F957488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00BBDF74-70ED-A660-2371-CFB5EF43420A}"/>
              </a:ext>
            </a:extLst>
          </p:cNvPr>
          <p:cNvGrpSpPr/>
          <p:nvPr userDrawn="1"/>
        </p:nvGrpSpPr>
        <p:grpSpPr>
          <a:xfrm>
            <a:off x="1746707" y="2578768"/>
            <a:ext cx="8698586" cy="1700464"/>
            <a:chOff x="482359" y="162075"/>
            <a:chExt cx="11019067" cy="2154088"/>
          </a:xfrm>
        </p:grpSpPr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EDFC3378-2B32-D547-6C2D-4E245EB57D3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2359" y="162075"/>
              <a:ext cx="3750204" cy="2154088"/>
            </a:xfrm>
            <a:prstGeom prst="rect">
              <a:avLst/>
            </a:prstGeom>
          </p:spPr>
        </p:pic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9976C969-54BE-FB32-C103-6ACA5BF34D3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17452" y="284470"/>
              <a:ext cx="7083974" cy="19137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722653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Título-Depto-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id="{88A8E66D-6AD8-E0C7-C4ED-5B9CFAAAD83B}"/>
              </a:ext>
            </a:extLst>
          </p:cNvPr>
          <p:cNvGrpSpPr/>
          <p:nvPr userDrawn="1"/>
        </p:nvGrpSpPr>
        <p:grpSpPr>
          <a:xfrm>
            <a:off x="203200" y="255103"/>
            <a:ext cx="3743960" cy="1065697"/>
            <a:chOff x="203200" y="255103"/>
            <a:chExt cx="3743960" cy="1065697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F562E07C-34D9-4DC7-A624-68E860908768}"/>
                </a:ext>
              </a:extLst>
            </p:cNvPr>
            <p:cNvSpPr/>
            <p:nvPr userDrawn="1"/>
          </p:nvSpPr>
          <p:spPr>
            <a:xfrm>
              <a:off x="203200" y="258618"/>
              <a:ext cx="1976582" cy="1062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id="{94964FEC-0228-8C07-FCCB-3D1513B2CFE7}"/>
                </a:ext>
              </a:extLst>
            </p:cNvPr>
            <p:cNvGrpSpPr/>
            <p:nvPr userDrawn="1"/>
          </p:nvGrpSpPr>
          <p:grpSpPr>
            <a:xfrm>
              <a:off x="302957" y="255103"/>
              <a:ext cx="3644203" cy="803386"/>
              <a:chOff x="4638913" y="6123275"/>
              <a:chExt cx="2914951" cy="642618"/>
            </a:xfrm>
          </p:grpSpPr>
          <p:pic>
            <p:nvPicPr>
              <p:cNvPr id="9" name="Imagen 8">
                <a:extLst>
                  <a:ext uri="{FF2B5EF4-FFF2-40B4-BE49-F238E27FC236}">
                    <a16:creationId xmlns:a16="http://schemas.microsoft.com/office/drawing/2014/main" id="{D321DC62-E451-27A7-B124-A05D4DE7CD3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38913" y="6218124"/>
                <a:ext cx="1695310" cy="458000"/>
              </a:xfrm>
              <a:prstGeom prst="rect">
                <a:avLst/>
              </a:prstGeom>
            </p:spPr>
          </p:pic>
          <p:pic>
            <p:nvPicPr>
              <p:cNvPr id="10" name="Imagen 9">
                <a:extLst>
                  <a:ext uri="{FF2B5EF4-FFF2-40B4-BE49-F238E27FC236}">
                    <a16:creationId xmlns:a16="http://schemas.microsoft.com/office/drawing/2014/main" id="{61101470-74D1-8C59-F716-9E7473AC3037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35086" y="6123275"/>
                <a:ext cx="1118778" cy="642618"/>
              </a:xfrm>
              <a:prstGeom prst="rect">
                <a:avLst/>
              </a:prstGeom>
            </p:spPr>
          </p:pic>
        </p:grp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0F828E71-317B-4D96-9353-A39A49E92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7906"/>
            <a:ext cx="10515600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84BD1B7-D5BE-4916-9029-9B72BFAB9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8878411-3DD4-413F-A3BC-C0BF18B31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E6537CA-DF42-44FD-AEE1-39D89D6C4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91050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Título-Depto-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id="{B8B10293-B10C-1C88-4237-F793A1FCDADA}"/>
              </a:ext>
            </a:extLst>
          </p:cNvPr>
          <p:cNvGrpSpPr/>
          <p:nvPr userDrawn="1"/>
        </p:nvGrpSpPr>
        <p:grpSpPr>
          <a:xfrm>
            <a:off x="134112" y="243840"/>
            <a:ext cx="3813048" cy="1005840"/>
            <a:chOff x="134112" y="243840"/>
            <a:chExt cx="3813048" cy="1005840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DAF2F6DC-168B-914A-99DF-AE11D1A8405A}"/>
                </a:ext>
              </a:extLst>
            </p:cNvPr>
            <p:cNvSpPr/>
            <p:nvPr userDrawn="1"/>
          </p:nvSpPr>
          <p:spPr>
            <a:xfrm>
              <a:off x="134112" y="243840"/>
              <a:ext cx="1975104" cy="1005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id="{79F73F35-4BDC-E85C-7AC9-92C69FDA5121}"/>
                </a:ext>
              </a:extLst>
            </p:cNvPr>
            <p:cNvGrpSpPr/>
            <p:nvPr userDrawn="1"/>
          </p:nvGrpSpPr>
          <p:grpSpPr>
            <a:xfrm>
              <a:off x="303627" y="254110"/>
              <a:ext cx="3643533" cy="804379"/>
              <a:chOff x="303627" y="254110"/>
              <a:chExt cx="3643533" cy="804379"/>
            </a:xfrm>
          </p:grpSpPr>
          <p:pic>
            <p:nvPicPr>
              <p:cNvPr id="9" name="Imagen 8">
                <a:extLst>
                  <a:ext uri="{FF2B5EF4-FFF2-40B4-BE49-F238E27FC236}">
                    <a16:creationId xmlns:a16="http://schemas.microsoft.com/office/drawing/2014/main" id="{5DFB0596-5815-CD9E-D84E-890695A52D9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3627" y="370099"/>
                <a:ext cx="2118767" cy="572400"/>
              </a:xfrm>
              <a:prstGeom prst="rect">
                <a:avLst/>
              </a:prstGeom>
            </p:spPr>
          </p:pic>
          <p:pic>
            <p:nvPicPr>
              <p:cNvPr id="10" name="Imagen 9">
                <a:extLst>
                  <a:ext uri="{FF2B5EF4-FFF2-40B4-BE49-F238E27FC236}">
                    <a16:creationId xmlns:a16="http://schemas.microsoft.com/office/drawing/2014/main" id="{8F3F9055-4934-A657-4D98-92573BF0CCD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46760" y="254110"/>
                <a:ext cx="1400400" cy="804379"/>
              </a:xfrm>
              <a:prstGeom prst="rect">
                <a:avLst/>
              </a:prstGeom>
            </p:spPr>
          </p:pic>
        </p:grp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0F828E71-317B-4D96-9353-A39A49E92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7906"/>
            <a:ext cx="10515600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84BD1B7-D5BE-4916-9029-9B72BFAB9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8878411-3DD4-413F-A3BC-C0BF18B31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E6537CA-DF42-44FD-AEE1-39D89D6C4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43638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blanco-us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7FDC410-F9E2-42E1-B29F-D27075EFF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A14E991-545A-41DE-B216-60119D82E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E666BED-267C-4EBE-BBDE-F1A182813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AF27E11C-8DB0-82E3-CFA3-E24FF7A3D917}"/>
              </a:ext>
            </a:extLst>
          </p:cNvPr>
          <p:cNvGrpSpPr/>
          <p:nvPr userDrawn="1"/>
        </p:nvGrpSpPr>
        <p:grpSpPr>
          <a:xfrm>
            <a:off x="4638525" y="6123275"/>
            <a:ext cx="2914951" cy="642618"/>
            <a:chOff x="4638913" y="6123275"/>
            <a:chExt cx="2914951" cy="642618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A58B7700-5FD4-AD39-28CD-595585BBEB1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38913" y="6218124"/>
              <a:ext cx="1695310" cy="458000"/>
            </a:xfrm>
            <a:prstGeom prst="rect">
              <a:avLst/>
            </a:prstGeom>
          </p:spPr>
        </p:pic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6353DEF2-CA0F-E8C2-65D1-5A06D347C93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5086" y="6123275"/>
              <a:ext cx="1118778" cy="6426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40876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blanco-Depto-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7FDC410-F9E2-42E1-B29F-D27075EFF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A14E991-545A-41DE-B216-60119D82E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E666BED-267C-4EBE-BBDE-F1A182813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E86F5E54-044D-77B5-5245-CC2B7C9568B4}"/>
              </a:ext>
            </a:extLst>
          </p:cNvPr>
          <p:cNvGrpSpPr/>
          <p:nvPr userDrawn="1"/>
        </p:nvGrpSpPr>
        <p:grpSpPr>
          <a:xfrm>
            <a:off x="203200" y="273575"/>
            <a:ext cx="3743960" cy="1065697"/>
            <a:chOff x="203200" y="255103"/>
            <a:chExt cx="3743960" cy="1065697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6640FF37-ADA3-A885-097F-79D1D6C1F815}"/>
                </a:ext>
              </a:extLst>
            </p:cNvPr>
            <p:cNvSpPr/>
            <p:nvPr userDrawn="1"/>
          </p:nvSpPr>
          <p:spPr>
            <a:xfrm>
              <a:off x="203200" y="258618"/>
              <a:ext cx="1976582" cy="1062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AA9AF037-88B6-96DF-10A3-CCF6F35A4ACE}"/>
                </a:ext>
              </a:extLst>
            </p:cNvPr>
            <p:cNvGrpSpPr/>
            <p:nvPr userDrawn="1"/>
          </p:nvGrpSpPr>
          <p:grpSpPr>
            <a:xfrm>
              <a:off x="302957" y="255103"/>
              <a:ext cx="3644203" cy="803386"/>
              <a:chOff x="4638913" y="6123275"/>
              <a:chExt cx="2914951" cy="642618"/>
            </a:xfrm>
          </p:grpSpPr>
          <p:pic>
            <p:nvPicPr>
              <p:cNvPr id="8" name="Imagen 7">
                <a:extLst>
                  <a:ext uri="{FF2B5EF4-FFF2-40B4-BE49-F238E27FC236}">
                    <a16:creationId xmlns:a16="http://schemas.microsoft.com/office/drawing/2014/main" id="{95CCD9FB-543D-E393-36B0-8ADCB5BFA343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38913" y="6218124"/>
                <a:ext cx="1695310" cy="458000"/>
              </a:xfrm>
              <a:prstGeom prst="rect">
                <a:avLst/>
              </a:prstGeom>
            </p:spPr>
          </p:pic>
          <p:pic>
            <p:nvPicPr>
              <p:cNvPr id="9" name="Imagen 8">
                <a:extLst>
                  <a:ext uri="{FF2B5EF4-FFF2-40B4-BE49-F238E27FC236}">
                    <a16:creationId xmlns:a16="http://schemas.microsoft.com/office/drawing/2014/main" id="{800CF65D-D8B6-D4C0-3C6B-72BCAB9115A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35086" y="6123275"/>
                <a:ext cx="1118778" cy="64261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933645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blanco-Depto-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7FDC410-F9E2-42E1-B29F-D27075EFF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A14E991-545A-41DE-B216-60119D82E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E666BED-267C-4EBE-BBDE-F1A182813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7981813F-80CF-FAD8-FAA1-21E8B7CF59F5}"/>
              </a:ext>
            </a:extLst>
          </p:cNvPr>
          <p:cNvGrpSpPr/>
          <p:nvPr userDrawn="1"/>
        </p:nvGrpSpPr>
        <p:grpSpPr>
          <a:xfrm>
            <a:off x="134112" y="243840"/>
            <a:ext cx="3813048" cy="1005840"/>
            <a:chOff x="134112" y="243840"/>
            <a:chExt cx="3813048" cy="1005840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847117F3-22EC-D899-AA61-61434C721FB4}"/>
                </a:ext>
              </a:extLst>
            </p:cNvPr>
            <p:cNvSpPr/>
            <p:nvPr userDrawn="1"/>
          </p:nvSpPr>
          <p:spPr>
            <a:xfrm>
              <a:off x="134112" y="243840"/>
              <a:ext cx="1975104" cy="1005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477E898B-54D9-734B-01F6-BA8C511F8D01}"/>
                </a:ext>
              </a:extLst>
            </p:cNvPr>
            <p:cNvGrpSpPr/>
            <p:nvPr userDrawn="1"/>
          </p:nvGrpSpPr>
          <p:grpSpPr>
            <a:xfrm>
              <a:off x="303627" y="254110"/>
              <a:ext cx="3643533" cy="804379"/>
              <a:chOff x="303627" y="254110"/>
              <a:chExt cx="3643533" cy="804379"/>
            </a:xfrm>
          </p:grpSpPr>
          <p:pic>
            <p:nvPicPr>
              <p:cNvPr id="8" name="Imagen 7">
                <a:extLst>
                  <a:ext uri="{FF2B5EF4-FFF2-40B4-BE49-F238E27FC236}">
                    <a16:creationId xmlns:a16="http://schemas.microsoft.com/office/drawing/2014/main" id="{6152216D-CCAD-9F90-1772-88172934D05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3627" y="370099"/>
                <a:ext cx="2118767" cy="572400"/>
              </a:xfrm>
              <a:prstGeom prst="rect">
                <a:avLst/>
              </a:prstGeom>
            </p:spPr>
          </p:pic>
          <p:pic>
            <p:nvPicPr>
              <p:cNvPr id="9" name="Imagen 8">
                <a:extLst>
                  <a:ext uri="{FF2B5EF4-FFF2-40B4-BE49-F238E27FC236}">
                    <a16:creationId xmlns:a16="http://schemas.microsoft.com/office/drawing/2014/main" id="{742C4F0C-E0B4-7092-08B3-ADD5ED51C8D4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46760" y="254110"/>
                <a:ext cx="1400400" cy="80437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8449860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contítulo-us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47E7AD-0239-4D71-8522-DD60718C9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10374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DE8EE7-FEE1-43AB-9A99-2959550B7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103745"/>
            <a:ext cx="6172200" cy="47573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DBD5AA3-D103-4A9F-BBDD-5D70844920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872508"/>
            <a:ext cx="3932237" cy="29964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C27D2E7-3EC8-405E-9DAE-C14306EC4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F4DDD23-5A21-4EAA-88C7-B889C2C79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5035A4B-DC69-47ED-BD59-047D3D59B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BF0BD4D7-0685-2BBE-9AA7-BEF24C02274A}"/>
              </a:ext>
            </a:extLst>
          </p:cNvPr>
          <p:cNvGrpSpPr/>
          <p:nvPr userDrawn="1"/>
        </p:nvGrpSpPr>
        <p:grpSpPr>
          <a:xfrm>
            <a:off x="4638525" y="6123275"/>
            <a:ext cx="2914951" cy="642618"/>
            <a:chOff x="4638913" y="6123275"/>
            <a:chExt cx="2914951" cy="642618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677BCAF0-D489-EBA6-8B0C-0A420ACED02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38913" y="6218124"/>
              <a:ext cx="1695310" cy="458000"/>
            </a:xfrm>
            <a:prstGeom prst="rect">
              <a:avLst/>
            </a:prstGeom>
          </p:spPr>
        </p:pic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AEBFD011-87BE-5231-252D-C1A68D403BF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5086" y="6123275"/>
              <a:ext cx="1118778" cy="6426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781814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contítulo-Depto-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>
            <a:extLst>
              <a:ext uri="{FF2B5EF4-FFF2-40B4-BE49-F238E27FC236}">
                <a16:creationId xmlns:a16="http://schemas.microsoft.com/office/drawing/2014/main" id="{A08B9E3A-A2D9-CACA-0B22-2046A9F780D4}"/>
              </a:ext>
            </a:extLst>
          </p:cNvPr>
          <p:cNvGrpSpPr/>
          <p:nvPr userDrawn="1"/>
        </p:nvGrpSpPr>
        <p:grpSpPr>
          <a:xfrm>
            <a:off x="203200" y="255103"/>
            <a:ext cx="3743960" cy="1065697"/>
            <a:chOff x="203200" y="255103"/>
            <a:chExt cx="3743960" cy="1065697"/>
          </a:xfrm>
        </p:grpSpPr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7A8AA731-9AD2-78D5-E4CD-F006CD12B06E}"/>
                </a:ext>
              </a:extLst>
            </p:cNvPr>
            <p:cNvSpPr/>
            <p:nvPr userDrawn="1"/>
          </p:nvSpPr>
          <p:spPr>
            <a:xfrm>
              <a:off x="203200" y="258618"/>
              <a:ext cx="1976582" cy="1062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id="{0B18418D-3933-E854-3C5F-F57DD2476CEC}"/>
                </a:ext>
              </a:extLst>
            </p:cNvPr>
            <p:cNvGrpSpPr/>
            <p:nvPr userDrawn="1"/>
          </p:nvGrpSpPr>
          <p:grpSpPr>
            <a:xfrm>
              <a:off x="302957" y="255103"/>
              <a:ext cx="3644203" cy="803386"/>
              <a:chOff x="4638913" y="6123275"/>
              <a:chExt cx="2914951" cy="642618"/>
            </a:xfrm>
          </p:grpSpPr>
          <p:pic>
            <p:nvPicPr>
              <p:cNvPr id="11" name="Imagen 10">
                <a:extLst>
                  <a:ext uri="{FF2B5EF4-FFF2-40B4-BE49-F238E27FC236}">
                    <a16:creationId xmlns:a16="http://schemas.microsoft.com/office/drawing/2014/main" id="{2250CB63-A5EB-F142-F5F4-919F7E0AFF05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38913" y="6218124"/>
                <a:ext cx="1695310" cy="458000"/>
              </a:xfrm>
              <a:prstGeom prst="rect">
                <a:avLst/>
              </a:prstGeom>
            </p:spPr>
          </p:pic>
          <p:pic>
            <p:nvPicPr>
              <p:cNvPr id="12" name="Imagen 11">
                <a:extLst>
                  <a:ext uri="{FF2B5EF4-FFF2-40B4-BE49-F238E27FC236}">
                    <a16:creationId xmlns:a16="http://schemas.microsoft.com/office/drawing/2014/main" id="{93EEEF82-4BF7-7922-B991-ABA65FB5DC98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35086" y="6123275"/>
                <a:ext cx="1118778" cy="642618"/>
              </a:xfrm>
              <a:prstGeom prst="rect">
                <a:avLst/>
              </a:prstGeom>
            </p:spPr>
          </p:pic>
        </p:grp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3047E7AD-0239-4D71-8522-DD60718C9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10374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DE8EE7-FEE1-43AB-9A99-2959550B7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103745"/>
            <a:ext cx="6172200" cy="47573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DBD5AA3-D103-4A9F-BBDD-5D70844920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872508"/>
            <a:ext cx="3932237" cy="29964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C27D2E7-3EC8-405E-9DAE-C14306EC4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F4DDD23-5A21-4EAA-88C7-B889C2C79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5035A4B-DC69-47ED-BD59-047D3D59B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1243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contítulo-Depto-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>
            <a:extLst>
              <a:ext uri="{FF2B5EF4-FFF2-40B4-BE49-F238E27FC236}">
                <a16:creationId xmlns:a16="http://schemas.microsoft.com/office/drawing/2014/main" id="{91BBA2EA-6299-3528-8B9D-B60A2CE7891E}"/>
              </a:ext>
            </a:extLst>
          </p:cNvPr>
          <p:cNvGrpSpPr/>
          <p:nvPr userDrawn="1"/>
        </p:nvGrpSpPr>
        <p:grpSpPr>
          <a:xfrm>
            <a:off x="134112" y="243840"/>
            <a:ext cx="3813048" cy="1005840"/>
            <a:chOff x="134112" y="243840"/>
            <a:chExt cx="3813048" cy="1005840"/>
          </a:xfrm>
        </p:grpSpPr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646FF067-1FE2-1A39-4CCF-C7CC692D5FAE}"/>
                </a:ext>
              </a:extLst>
            </p:cNvPr>
            <p:cNvSpPr/>
            <p:nvPr userDrawn="1"/>
          </p:nvSpPr>
          <p:spPr>
            <a:xfrm>
              <a:off x="134112" y="243840"/>
              <a:ext cx="1975104" cy="1005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id="{21F2A4A7-829B-2A25-A209-51AA17D6C042}"/>
                </a:ext>
              </a:extLst>
            </p:cNvPr>
            <p:cNvGrpSpPr/>
            <p:nvPr userDrawn="1"/>
          </p:nvGrpSpPr>
          <p:grpSpPr>
            <a:xfrm>
              <a:off x="303627" y="254110"/>
              <a:ext cx="3643533" cy="804379"/>
              <a:chOff x="303627" y="254110"/>
              <a:chExt cx="3643533" cy="804379"/>
            </a:xfrm>
          </p:grpSpPr>
          <p:pic>
            <p:nvPicPr>
              <p:cNvPr id="11" name="Imagen 10">
                <a:extLst>
                  <a:ext uri="{FF2B5EF4-FFF2-40B4-BE49-F238E27FC236}">
                    <a16:creationId xmlns:a16="http://schemas.microsoft.com/office/drawing/2014/main" id="{0907BE3E-6847-9F6B-F680-8891634146EF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3627" y="370099"/>
                <a:ext cx="2118767" cy="572400"/>
              </a:xfrm>
              <a:prstGeom prst="rect">
                <a:avLst/>
              </a:prstGeom>
            </p:spPr>
          </p:pic>
          <p:pic>
            <p:nvPicPr>
              <p:cNvPr id="12" name="Imagen 11">
                <a:extLst>
                  <a:ext uri="{FF2B5EF4-FFF2-40B4-BE49-F238E27FC236}">
                    <a16:creationId xmlns:a16="http://schemas.microsoft.com/office/drawing/2014/main" id="{F3DF0253-ED54-9902-F37B-770E856FBFE3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46760" y="254110"/>
                <a:ext cx="1400400" cy="804379"/>
              </a:xfrm>
              <a:prstGeom prst="rect">
                <a:avLst/>
              </a:prstGeom>
            </p:spPr>
          </p:pic>
        </p:grp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3047E7AD-0239-4D71-8522-DD60718C9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10374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DE8EE7-FEE1-43AB-9A99-2959550B7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103745"/>
            <a:ext cx="6172200" cy="47573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DBD5AA3-D103-4A9F-BBDD-5D70844920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872508"/>
            <a:ext cx="3932237" cy="29964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C27D2E7-3EC8-405E-9DAE-C14306EC4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F4DDD23-5A21-4EAA-88C7-B889C2C79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5035A4B-DC69-47ED-BD59-047D3D59B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05881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bg>
      <p:bgPr>
        <a:solidFill>
          <a:srgbClr val="3940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89564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vertical y texto">
    <p:bg>
      <p:bgPr>
        <a:solidFill>
          <a:srgbClr val="EA7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127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rde-Usac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09BFA0-19DB-F7F3-3282-11EB89B64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4508" y="1027906"/>
            <a:ext cx="8989291" cy="1325563"/>
          </a:xfrm>
        </p:spPr>
        <p:txBody>
          <a:bodyPr/>
          <a:lstStyle/>
          <a:p>
            <a:r>
              <a:rPr lang="es-MX" dirty="0"/>
              <a:t>Haz clic para modificar el estilo de título del patrón</a:t>
            </a:r>
            <a:endParaRPr lang="es-CL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8870866-706D-3CCB-13CB-EB70B0255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FD1F802-C011-224F-1814-746A51C00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B9F4981-D28B-6B8D-C3B4-BC95B09E7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F15F35C-BBC6-E6CD-1CC5-B11044372E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9054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vertical y texto">
    <p:bg>
      <p:bgPr>
        <a:solidFill>
          <a:srgbClr val="00A4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96868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tada-Usach" type="title">
  <p:cSld name="Portada-Usach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4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8"/>
            <a:ext cx="12192000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4"/>
          <p:cNvSpPr txBox="1">
            <a:spLocks noGrp="1"/>
          </p:cNvSpPr>
          <p:nvPr>
            <p:ph type="ctrTitle"/>
          </p:nvPr>
        </p:nvSpPr>
        <p:spPr>
          <a:xfrm>
            <a:off x="1524000" y="4451933"/>
            <a:ext cx="9144000" cy="1010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Helvetica Neue"/>
              <a:buNone/>
              <a:defRPr sz="35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4"/>
          <p:cNvSpPr txBox="1">
            <a:spLocks noGrp="1"/>
          </p:cNvSpPr>
          <p:nvPr>
            <p:ph type="subTitle" idx="1"/>
          </p:nvPr>
        </p:nvSpPr>
        <p:spPr>
          <a:xfrm>
            <a:off x="1524000" y="5537113"/>
            <a:ext cx="9144000" cy="568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3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  <p:grpSp>
        <p:nvGrpSpPr>
          <p:cNvPr id="22" name="Google Shape;22;p34"/>
          <p:cNvGrpSpPr/>
          <p:nvPr/>
        </p:nvGrpSpPr>
        <p:grpSpPr>
          <a:xfrm>
            <a:off x="3921354" y="3854116"/>
            <a:ext cx="4349293" cy="850232"/>
            <a:chOff x="482359" y="162075"/>
            <a:chExt cx="11019067" cy="2154088"/>
          </a:xfrm>
        </p:grpSpPr>
        <p:pic>
          <p:nvPicPr>
            <p:cNvPr id="23" name="Google Shape;23;p34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2359" y="162075"/>
              <a:ext cx="3750204" cy="21540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" name="Google Shape;24;p34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17452" y="284470"/>
              <a:ext cx="7083974" cy="191378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7784695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tada-Departamento">
  <p:cSld name="Portada-Departamento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35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8"/>
            <a:ext cx="12192000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5"/>
          <p:cNvSpPr txBox="1">
            <a:spLocks noGrp="1"/>
          </p:cNvSpPr>
          <p:nvPr>
            <p:ph type="ctrTitle"/>
          </p:nvPr>
        </p:nvSpPr>
        <p:spPr>
          <a:xfrm>
            <a:off x="1524000" y="4451933"/>
            <a:ext cx="9144000" cy="1010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Helvetica Neue"/>
              <a:buNone/>
              <a:defRPr sz="35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5"/>
          <p:cNvSpPr txBox="1">
            <a:spLocks noGrp="1"/>
          </p:cNvSpPr>
          <p:nvPr>
            <p:ph type="subTitle" idx="1"/>
          </p:nvPr>
        </p:nvSpPr>
        <p:spPr>
          <a:xfrm>
            <a:off x="1524000" y="5537113"/>
            <a:ext cx="9144000" cy="568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9" name="Google Shape;29;p3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3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  <p:grpSp>
        <p:nvGrpSpPr>
          <p:cNvPr id="32" name="Google Shape;32;p35"/>
          <p:cNvGrpSpPr/>
          <p:nvPr/>
        </p:nvGrpSpPr>
        <p:grpSpPr>
          <a:xfrm>
            <a:off x="1746707" y="2578768"/>
            <a:ext cx="8698586" cy="1700464"/>
            <a:chOff x="482359" y="162075"/>
            <a:chExt cx="11019067" cy="2154088"/>
          </a:xfrm>
        </p:grpSpPr>
        <p:pic>
          <p:nvPicPr>
            <p:cNvPr id="33" name="Google Shape;33;p35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2359" y="162075"/>
              <a:ext cx="3750204" cy="21540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" name="Google Shape;34;p35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17452" y="284470"/>
              <a:ext cx="7083974" cy="191378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9664021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orde-Departamento-top">
  <p:cSld name="Borde-Departamento-top">
    <p:bg>
      <p:bgPr>
        <a:solidFill>
          <a:schemeClr val="lt1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36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8"/>
            <a:ext cx="12192000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36"/>
          <p:cNvSpPr txBox="1">
            <a:spLocks noGrp="1"/>
          </p:cNvSpPr>
          <p:nvPr>
            <p:ph type="title"/>
          </p:nvPr>
        </p:nvSpPr>
        <p:spPr>
          <a:xfrm>
            <a:off x="2419926" y="1027906"/>
            <a:ext cx="893387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3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3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  <p:grpSp>
        <p:nvGrpSpPr>
          <p:cNvPr id="41" name="Google Shape;41;p36"/>
          <p:cNvGrpSpPr/>
          <p:nvPr/>
        </p:nvGrpSpPr>
        <p:grpSpPr>
          <a:xfrm>
            <a:off x="30480" y="211455"/>
            <a:ext cx="1696131" cy="1131570"/>
            <a:chOff x="30480" y="1670526"/>
            <a:chExt cx="1696131" cy="1131570"/>
          </a:xfrm>
        </p:grpSpPr>
        <p:pic>
          <p:nvPicPr>
            <p:cNvPr id="42" name="Google Shape;42;p36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480" y="2343875"/>
              <a:ext cx="1696131" cy="4582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" name="Google Shape;43;p36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0112" y="1670526"/>
              <a:ext cx="916867" cy="526641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9233078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orde-Departamento-centro">
  <p:cSld name="Borde-Departamento-centro">
    <p:bg>
      <p:bgPr>
        <a:solidFill>
          <a:schemeClr val="lt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37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8"/>
            <a:ext cx="12192000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37"/>
          <p:cNvSpPr txBox="1">
            <a:spLocks noGrp="1"/>
          </p:cNvSpPr>
          <p:nvPr>
            <p:ph type="title"/>
          </p:nvPr>
        </p:nvSpPr>
        <p:spPr>
          <a:xfrm>
            <a:off x="2419926" y="1027906"/>
            <a:ext cx="893387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  <p:grpSp>
        <p:nvGrpSpPr>
          <p:cNvPr id="50" name="Google Shape;50;p37"/>
          <p:cNvGrpSpPr/>
          <p:nvPr/>
        </p:nvGrpSpPr>
        <p:grpSpPr>
          <a:xfrm>
            <a:off x="30480" y="2863215"/>
            <a:ext cx="1696131" cy="1131570"/>
            <a:chOff x="30480" y="1670526"/>
            <a:chExt cx="1696131" cy="1131570"/>
          </a:xfrm>
        </p:grpSpPr>
        <p:pic>
          <p:nvPicPr>
            <p:cNvPr id="51" name="Google Shape;51;p37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480" y="2343875"/>
              <a:ext cx="1696131" cy="4582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2" name="Google Shape;52;p37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0112" y="1670526"/>
              <a:ext cx="916867" cy="526641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4135033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tadilla-usach-depto-C">
  <p:cSld name="Portadilla-usach-depto-C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Helvetica Neue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3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6" name="Google Shape;56;p3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  <p:grpSp>
        <p:nvGrpSpPr>
          <p:cNvPr id="58" name="Google Shape;58;p38"/>
          <p:cNvGrpSpPr/>
          <p:nvPr/>
        </p:nvGrpSpPr>
        <p:grpSpPr>
          <a:xfrm>
            <a:off x="4638525" y="6123275"/>
            <a:ext cx="2914951" cy="642618"/>
            <a:chOff x="4638913" y="6123275"/>
            <a:chExt cx="2914951" cy="642618"/>
          </a:xfrm>
        </p:grpSpPr>
        <p:pic>
          <p:nvPicPr>
            <p:cNvPr id="59" name="Google Shape;59;p38"/>
            <p:cNvPicPr preferRelativeResize="0"/>
            <p:nvPr/>
          </p:nvPicPr>
          <p:blipFill rotWithShape="1"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38913" y="6218124"/>
              <a:ext cx="1695310" cy="4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Google Shape;60;p38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35086" y="6123275"/>
              <a:ext cx="1118778" cy="64261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7916893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tadilla-usach-depto-L">
  <p:cSld name="Portadilla-usach-depto-L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Helvetica Neue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4" name="Google Shape;64;p3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65" name="Google Shape;65;p39"/>
          <p:cNvGrpSpPr/>
          <p:nvPr/>
        </p:nvGrpSpPr>
        <p:grpSpPr>
          <a:xfrm>
            <a:off x="9081215" y="6123275"/>
            <a:ext cx="2914951" cy="642618"/>
            <a:chOff x="4638913" y="6123275"/>
            <a:chExt cx="2914951" cy="642618"/>
          </a:xfrm>
        </p:grpSpPr>
        <p:pic>
          <p:nvPicPr>
            <p:cNvPr id="66" name="Google Shape;66;p39"/>
            <p:cNvPicPr preferRelativeResize="0"/>
            <p:nvPr/>
          </p:nvPicPr>
          <p:blipFill rotWithShape="1"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38913" y="6218124"/>
              <a:ext cx="1695310" cy="4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" name="Google Shape;67;p39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35086" y="6123275"/>
              <a:ext cx="1118778" cy="64261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3563499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ulo-Depto-color" type="secHead">
  <p:cSld name="Titulo-Depto-color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Helvetica Neue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4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4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4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4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  <p:sp>
        <p:nvSpPr>
          <p:cNvPr id="74" name="Google Shape;74;p40"/>
          <p:cNvSpPr/>
          <p:nvPr/>
        </p:nvSpPr>
        <p:spPr>
          <a:xfrm>
            <a:off x="134112" y="243840"/>
            <a:ext cx="1975104" cy="100584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75" name="Google Shape;75;p40"/>
          <p:cNvGrpSpPr/>
          <p:nvPr/>
        </p:nvGrpSpPr>
        <p:grpSpPr>
          <a:xfrm>
            <a:off x="302957" y="255103"/>
            <a:ext cx="3644203" cy="803386"/>
            <a:chOff x="4638913" y="6123275"/>
            <a:chExt cx="2914951" cy="642618"/>
          </a:xfrm>
        </p:grpSpPr>
        <p:pic>
          <p:nvPicPr>
            <p:cNvPr id="76" name="Google Shape;76;p40"/>
            <p:cNvPicPr preferRelativeResize="0"/>
            <p:nvPr/>
          </p:nvPicPr>
          <p:blipFill rotWithShape="1"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38913" y="6218124"/>
              <a:ext cx="1695310" cy="4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7" name="Google Shape;77;p40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35086" y="6123275"/>
              <a:ext cx="1118778" cy="64261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5219649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ulo-Depto-Gris">
  <p:cSld name="Titulo-Depto-Gris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Helvetica Neue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4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4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4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4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  <p:grpSp>
        <p:nvGrpSpPr>
          <p:cNvPr id="84" name="Google Shape;84;p41"/>
          <p:cNvGrpSpPr/>
          <p:nvPr/>
        </p:nvGrpSpPr>
        <p:grpSpPr>
          <a:xfrm>
            <a:off x="134112" y="243840"/>
            <a:ext cx="3813048" cy="1005840"/>
            <a:chOff x="134112" y="243840"/>
            <a:chExt cx="3813048" cy="1005840"/>
          </a:xfrm>
        </p:grpSpPr>
        <p:sp>
          <p:nvSpPr>
            <p:cNvPr id="85" name="Google Shape;85;p41"/>
            <p:cNvSpPr/>
            <p:nvPr/>
          </p:nvSpPr>
          <p:spPr>
            <a:xfrm>
              <a:off x="134112" y="243840"/>
              <a:ext cx="1975104" cy="100584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grpSp>
          <p:nvGrpSpPr>
            <p:cNvPr id="86" name="Google Shape;86;p41"/>
            <p:cNvGrpSpPr/>
            <p:nvPr/>
          </p:nvGrpSpPr>
          <p:grpSpPr>
            <a:xfrm>
              <a:off x="303627" y="254110"/>
              <a:ext cx="3643533" cy="804379"/>
              <a:chOff x="303627" y="254110"/>
              <a:chExt cx="3643533" cy="804379"/>
            </a:xfrm>
          </p:grpSpPr>
          <p:pic>
            <p:nvPicPr>
              <p:cNvPr id="87" name="Google Shape;87;p41"/>
              <p:cNvPicPr preferRelativeResize="0"/>
              <p:nvPr/>
            </p:nvPicPr>
            <p:blipFill rotWithShape="1">
              <a:blip r:embed="rId2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03627" y="370099"/>
                <a:ext cx="2118767" cy="5724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8" name="Google Shape;88;p41"/>
              <p:cNvPicPr preferRelativeResize="0"/>
              <p:nvPr/>
            </p:nvPicPr>
            <p:blipFill rotWithShape="1">
              <a:blip r:embed="rId3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546760" y="254110"/>
                <a:ext cx="1400400" cy="80437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6153226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1-Usach-Depto-L" type="obj">
  <p:cSld name="Texto1-Usach-Depto-L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2"/>
          <p:cNvSpPr txBox="1">
            <a:spLocks noGrp="1"/>
          </p:cNvSpPr>
          <p:nvPr>
            <p:ph type="title"/>
          </p:nvPr>
        </p:nvSpPr>
        <p:spPr>
          <a:xfrm>
            <a:off x="838200" y="102790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42"/>
          <p:cNvSpPr txBox="1">
            <a:spLocks noGrp="1"/>
          </p:cNvSpPr>
          <p:nvPr>
            <p:ph type="body" idx="1"/>
          </p:nvPr>
        </p:nvSpPr>
        <p:spPr>
          <a:xfrm>
            <a:off x="838200" y="2410691"/>
            <a:ext cx="10515600" cy="3522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94" name="Google Shape;94;p42"/>
          <p:cNvGrpSpPr/>
          <p:nvPr/>
        </p:nvGrpSpPr>
        <p:grpSpPr>
          <a:xfrm>
            <a:off x="9081215" y="6123275"/>
            <a:ext cx="2914951" cy="642618"/>
            <a:chOff x="4638913" y="6123275"/>
            <a:chExt cx="2914951" cy="642618"/>
          </a:xfrm>
        </p:grpSpPr>
        <p:pic>
          <p:nvPicPr>
            <p:cNvPr id="95" name="Google Shape;95;p42"/>
            <p:cNvPicPr preferRelativeResize="0"/>
            <p:nvPr/>
          </p:nvPicPr>
          <p:blipFill rotWithShape="1"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38913" y="6218124"/>
              <a:ext cx="1695310" cy="4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" name="Google Shape;96;p42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35086" y="6123275"/>
              <a:ext cx="1118778" cy="64261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889688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rde-Departamento-t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>
            <a:extLst>
              <a:ext uri="{FF2B5EF4-FFF2-40B4-BE49-F238E27FC236}">
                <a16:creationId xmlns:a16="http://schemas.microsoft.com/office/drawing/2014/main" id="{67A6B913-3CF7-6F3B-D020-3798CE68B3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609BFA0-19DB-F7F3-3282-11EB89B64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9926" y="1027906"/>
            <a:ext cx="8933873" cy="1325563"/>
          </a:xfrm>
        </p:spPr>
        <p:txBody>
          <a:bodyPr/>
          <a:lstStyle/>
          <a:p>
            <a:r>
              <a:rPr lang="es-MX" dirty="0"/>
              <a:t>Haz clic para modificar el estilo de título del patrón</a:t>
            </a:r>
            <a:endParaRPr lang="es-CL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8870866-706D-3CCB-13CB-EB70B0255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FD1F802-C011-224F-1814-746A51C00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B9F4981-D28B-6B8D-C3B4-BC95B09E7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0AE74DC9-9F73-7F22-5587-B1BBF6C4F78F}"/>
              </a:ext>
            </a:extLst>
          </p:cNvPr>
          <p:cNvGrpSpPr/>
          <p:nvPr userDrawn="1"/>
        </p:nvGrpSpPr>
        <p:grpSpPr>
          <a:xfrm>
            <a:off x="30480" y="211455"/>
            <a:ext cx="1696131" cy="1131570"/>
            <a:chOff x="30480" y="1670526"/>
            <a:chExt cx="1696131" cy="1131570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B709046F-E9FD-D819-9368-0E96BC1C91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480" y="2343875"/>
              <a:ext cx="1696131" cy="458221"/>
            </a:xfrm>
            <a:prstGeom prst="rect">
              <a:avLst/>
            </a:prstGeom>
          </p:spPr>
        </p:pic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15A909EB-E9CD-2B63-0BAD-B87E583A42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0112" y="1670526"/>
              <a:ext cx="916867" cy="5266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0900885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1-Usach-Depto-C">
  <p:cSld name="Texto1-Usach-Depto-C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3"/>
          <p:cNvSpPr txBox="1">
            <a:spLocks noGrp="1"/>
          </p:cNvSpPr>
          <p:nvPr>
            <p:ph type="title"/>
          </p:nvPr>
        </p:nvSpPr>
        <p:spPr>
          <a:xfrm>
            <a:off x="838200" y="102790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43"/>
          <p:cNvSpPr txBox="1">
            <a:spLocks noGrp="1"/>
          </p:cNvSpPr>
          <p:nvPr>
            <p:ph type="body" idx="1"/>
          </p:nvPr>
        </p:nvSpPr>
        <p:spPr>
          <a:xfrm>
            <a:off x="838200" y="2410691"/>
            <a:ext cx="10515600" cy="3565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4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01" name="Google Shape;101;p43"/>
          <p:cNvGrpSpPr/>
          <p:nvPr/>
        </p:nvGrpSpPr>
        <p:grpSpPr>
          <a:xfrm>
            <a:off x="4638525" y="6123275"/>
            <a:ext cx="2914951" cy="642618"/>
            <a:chOff x="4638913" y="6123275"/>
            <a:chExt cx="2914951" cy="642618"/>
          </a:xfrm>
        </p:grpSpPr>
        <p:pic>
          <p:nvPicPr>
            <p:cNvPr id="102" name="Google Shape;102;p43"/>
            <p:cNvPicPr preferRelativeResize="0"/>
            <p:nvPr/>
          </p:nvPicPr>
          <p:blipFill rotWithShape="1"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38913" y="6218124"/>
              <a:ext cx="1695310" cy="4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" name="Google Shape;103;p43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35086" y="6123275"/>
              <a:ext cx="1118778" cy="64261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3130537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co-Usach-Depto-franja-L">
  <p:cSld name="Blanco-Usach-Depto-franja-L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Google Shape;105;p44"/>
          <p:cNvGrpSpPr/>
          <p:nvPr/>
        </p:nvGrpSpPr>
        <p:grpSpPr>
          <a:xfrm>
            <a:off x="1" y="-27451"/>
            <a:ext cx="12191998" cy="6912901"/>
            <a:chOff x="1" y="-27451"/>
            <a:chExt cx="12191998" cy="6912901"/>
          </a:xfrm>
        </p:grpSpPr>
        <p:pic>
          <p:nvPicPr>
            <p:cNvPr id="106" name="Google Shape;106;p44"/>
            <p:cNvPicPr preferRelativeResize="0"/>
            <p:nvPr/>
          </p:nvPicPr>
          <p:blipFill rotWithShape="1"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" y="-27451"/>
              <a:ext cx="12191998" cy="69129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7" name="Google Shape;107;p44"/>
            <p:cNvSpPr/>
            <p:nvPr/>
          </p:nvSpPr>
          <p:spPr>
            <a:xfrm>
              <a:off x="9462052" y="6162261"/>
              <a:ext cx="2156791" cy="695739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08" name="Google Shape;108;p44"/>
          <p:cNvGrpSpPr/>
          <p:nvPr/>
        </p:nvGrpSpPr>
        <p:grpSpPr>
          <a:xfrm>
            <a:off x="9082583" y="6123275"/>
            <a:ext cx="2915727" cy="642618"/>
            <a:chOff x="4585573" y="6123275"/>
            <a:chExt cx="2915727" cy="642618"/>
          </a:xfrm>
        </p:grpSpPr>
        <p:pic>
          <p:nvPicPr>
            <p:cNvPr id="109" name="Google Shape;109;p44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82522" y="6123275"/>
              <a:ext cx="1118778" cy="6426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" name="Google Shape;110;p44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85573" y="6215584"/>
              <a:ext cx="1695314" cy="458001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8922053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co-Usach-Depto-franja-C">
  <p:cSld name="Blanco-Usach-Depto-franja-C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" name="Google Shape;112;p45"/>
          <p:cNvGrpSpPr/>
          <p:nvPr/>
        </p:nvGrpSpPr>
        <p:grpSpPr>
          <a:xfrm>
            <a:off x="1" y="-27451"/>
            <a:ext cx="12191998" cy="6912901"/>
            <a:chOff x="1" y="-27451"/>
            <a:chExt cx="12191998" cy="6912901"/>
          </a:xfrm>
        </p:grpSpPr>
        <p:pic>
          <p:nvPicPr>
            <p:cNvPr id="113" name="Google Shape;113;p45"/>
            <p:cNvPicPr preferRelativeResize="0"/>
            <p:nvPr/>
          </p:nvPicPr>
          <p:blipFill rotWithShape="1"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" y="-27451"/>
              <a:ext cx="12191998" cy="69129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4" name="Google Shape;114;p45"/>
            <p:cNvSpPr/>
            <p:nvPr/>
          </p:nvSpPr>
          <p:spPr>
            <a:xfrm>
              <a:off x="9462052" y="6162261"/>
              <a:ext cx="2156791" cy="695739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15" name="Google Shape;115;p45"/>
          <p:cNvGrpSpPr/>
          <p:nvPr/>
        </p:nvGrpSpPr>
        <p:grpSpPr>
          <a:xfrm>
            <a:off x="4638137" y="6123275"/>
            <a:ext cx="2915727" cy="642618"/>
            <a:chOff x="4585573" y="6123275"/>
            <a:chExt cx="2915727" cy="642618"/>
          </a:xfrm>
        </p:grpSpPr>
        <p:pic>
          <p:nvPicPr>
            <p:cNvPr id="116" name="Google Shape;116;p45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82522" y="6123275"/>
              <a:ext cx="1118778" cy="6426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7" name="Google Shape;117;p45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85573" y="6215584"/>
              <a:ext cx="1695314" cy="458001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01154953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-dosobjetos-usach" type="twoObj">
  <p:cSld name="Texto-dosobjetos-usach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6"/>
          <p:cNvSpPr txBox="1">
            <a:spLocks noGrp="1"/>
          </p:cNvSpPr>
          <p:nvPr>
            <p:ph type="title"/>
          </p:nvPr>
        </p:nvSpPr>
        <p:spPr>
          <a:xfrm>
            <a:off x="838200" y="102790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46"/>
          <p:cNvSpPr txBox="1">
            <a:spLocks noGrp="1"/>
          </p:cNvSpPr>
          <p:nvPr>
            <p:ph type="body" idx="1"/>
          </p:nvPr>
        </p:nvSpPr>
        <p:spPr>
          <a:xfrm>
            <a:off x="838200" y="2493817"/>
            <a:ext cx="5181600" cy="368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46"/>
          <p:cNvSpPr txBox="1">
            <a:spLocks noGrp="1"/>
          </p:cNvSpPr>
          <p:nvPr>
            <p:ph type="body" idx="2"/>
          </p:nvPr>
        </p:nvSpPr>
        <p:spPr>
          <a:xfrm>
            <a:off x="6172200" y="2493817"/>
            <a:ext cx="5181600" cy="368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4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4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4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  <p:grpSp>
        <p:nvGrpSpPr>
          <p:cNvPr id="125" name="Google Shape;125;p46"/>
          <p:cNvGrpSpPr/>
          <p:nvPr/>
        </p:nvGrpSpPr>
        <p:grpSpPr>
          <a:xfrm>
            <a:off x="4638525" y="6123275"/>
            <a:ext cx="2914951" cy="642618"/>
            <a:chOff x="4638913" y="6123275"/>
            <a:chExt cx="2914951" cy="642618"/>
          </a:xfrm>
        </p:grpSpPr>
        <p:pic>
          <p:nvPicPr>
            <p:cNvPr id="126" name="Google Shape;126;p46"/>
            <p:cNvPicPr preferRelativeResize="0"/>
            <p:nvPr/>
          </p:nvPicPr>
          <p:blipFill rotWithShape="1"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38913" y="6218124"/>
              <a:ext cx="1695310" cy="4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7" name="Google Shape;127;p46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35086" y="6123275"/>
              <a:ext cx="1118778" cy="64261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2953211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-dosobjetos-Depto-Color">
  <p:cSld name="Texto-dosobjetos-Depto-Color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oogle Shape;129;p47"/>
          <p:cNvGrpSpPr/>
          <p:nvPr/>
        </p:nvGrpSpPr>
        <p:grpSpPr>
          <a:xfrm>
            <a:off x="203200" y="255103"/>
            <a:ext cx="3743960" cy="1065697"/>
            <a:chOff x="203200" y="255103"/>
            <a:chExt cx="3743960" cy="1065697"/>
          </a:xfrm>
        </p:grpSpPr>
        <p:sp>
          <p:nvSpPr>
            <p:cNvPr id="130" name="Google Shape;130;p47"/>
            <p:cNvSpPr/>
            <p:nvPr/>
          </p:nvSpPr>
          <p:spPr>
            <a:xfrm>
              <a:off x="203200" y="258618"/>
              <a:ext cx="1976582" cy="106218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grpSp>
          <p:nvGrpSpPr>
            <p:cNvPr id="131" name="Google Shape;131;p47"/>
            <p:cNvGrpSpPr/>
            <p:nvPr/>
          </p:nvGrpSpPr>
          <p:grpSpPr>
            <a:xfrm>
              <a:off x="302957" y="255103"/>
              <a:ext cx="3644203" cy="803386"/>
              <a:chOff x="4638913" y="6123275"/>
              <a:chExt cx="2914951" cy="642618"/>
            </a:xfrm>
          </p:grpSpPr>
          <p:pic>
            <p:nvPicPr>
              <p:cNvPr id="132" name="Google Shape;132;p47"/>
              <p:cNvPicPr preferRelativeResize="0"/>
              <p:nvPr/>
            </p:nvPicPr>
            <p:blipFill rotWithShape="1">
              <a:blip r:embed="rId2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38913" y="6218124"/>
                <a:ext cx="1695310" cy="45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33" name="Google Shape;133;p47"/>
              <p:cNvPicPr preferRelativeResize="0"/>
              <p:nvPr/>
            </p:nvPicPr>
            <p:blipFill rotWithShape="1">
              <a:blip r:embed="rId3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435086" y="6123275"/>
                <a:ext cx="1118778" cy="64261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134" name="Google Shape;134;p47"/>
          <p:cNvSpPr txBox="1">
            <a:spLocks noGrp="1"/>
          </p:cNvSpPr>
          <p:nvPr>
            <p:ph type="title"/>
          </p:nvPr>
        </p:nvSpPr>
        <p:spPr>
          <a:xfrm>
            <a:off x="838200" y="102790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47"/>
          <p:cNvSpPr txBox="1">
            <a:spLocks noGrp="1"/>
          </p:cNvSpPr>
          <p:nvPr>
            <p:ph type="body" idx="1"/>
          </p:nvPr>
        </p:nvSpPr>
        <p:spPr>
          <a:xfrm>
            <a:off x="838200" y="2493817"/>
            <a:ext cx="5181600" cy="368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6" name="Google Shape;136;p47"/>
          <p:cNvSpPr txBox="1">
            <a:spLocks noGrp="1"/>
          </p:cNvSpPr>
          <p:nvPr>
            <p:ph type="body" idx="2"/>
          </p:nvPr>
        </p:nvSpPr>
        <p:spPr>
          <a:xfrm>
            <a:off x="6172200" y="2493817"/>
            <a:ext cx="5181600" cy="368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7" name="Google Shape;137;p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173023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-dosobjetos-Depto-Gris">
  <p:cSld name="Texto-dosobjetos-Depto-Gris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oogle Shape;141;p48"/>
          <p:cNvGrpSpPr/>
          <p:nvPr/>
        </p:nvGrpSpPr>
        <p:grpSpPr>
          <a:xfrm>
            <a:off x="134112" y="243840"/>
            <a:ext cx="3813048" cy="1005840"/>
            <a:chOff x="134112" y="243840"/>
            <a:chExt cx="3813048" cy="1005840"/>
          </a:xfrm>
        </p:grpSpPr>
        <p:sp>
          <p:nvSpPr>
            <p:cNvPr id="142" name="Google Shape;142;p48"/>
            <p:cNvSpPr/>
            <p:nvPr/>
          </p:nvSpPr>
          <p:spPr>
            <a:xfrm>
              <a:off x="134112" y="243840"/>
              <a:ext cx="1975104" cy="100584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grpSp>
          <p:nvGrpSpPr>
            <p:cNvPr id="143" name="Google Shape;143;p48"/>
            <p:cNvGrpSpPr/>
            <p:nvPr/>
          </p:nvGrpSpPr>
          <p:grpSpPr>
            <a:xfrm>
              <a:off x="303627" y="254110"/>
              <a:ext cx="3643533" cy="804379"/>
              <a:chOff x="303627" y="254110"/>
              <a:chExt cx="3643533" cy="804379"/>
            </a:xfrm>
          </p:grpSpPr>
          <p:pic>
            <p:nvPicPr>
              <p:cNvPr id="144" name="Google Shape;144;p48"/>
              <p:cNvPicPr preferRelativeResize="0"/>
              <p:nvPr/>
            </p:nvPicPr>
            <p:blipFill rotWithShape="1">
              <a:blip r:embed="rId2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03627" y="370099"/>
                <a:ext cx="2118767" cy="5724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45" name="Google Shape;145;p48"/>
              <p:cNvPicPr preferRelativeResize="0"/>
              <p:nvPr/>
            </p:nvPicPr>
            <p:blipFill rotWithShape="1">
              <a:blip r:embed="rId3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546760" y="254110"/>
                <a:ext cx="1400400" cy="80437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146" name="Google Shape;146;p48"/>
          <p:cNvSpPr txBox="1">
            <a:spLocks noGrp="1"/>
          </p:cNvSpPr>
          <p:nvPr>
            <p:ph type="title"/>
          </p:nvPr>
        </p:nvSpPr>
        <p:spPr>
          <a:xfrm>
            <a:off x="838200" y="102790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48"/>
          <p:cNvSpPr txBox="1">
            <a:spLocks noGrp="1"/>
          </p:cNvSpPr>
          <p:nvPr>
            <p:ph type="body" idx="1"/>
          </p:nvPr>
        </p:nvSpPr>
        <p:spPr>
          <a:xfrm>
            <a:off x="838200" y="2493817"/>
            <a:ext cx="5181600" cy="368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8" name="Google Shape;148;p48"/>
          <p:cNvSpPr txBox="1">
            <a:spLocks noGrp="1"/>
          </p:cNvSpPr>
          <p:nvPr>
            <p:ph type="body" idx="2"/>
          </p:nvPr>
        </p:nvSpPr>
        <p:spPr>
          <a:xfrm>
            <a:off x="6172200" y="2493817"/>
            <a:ext cx="5181600" cy="368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9" name="Google Shape;149;p4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012768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-tresobjetos-usach" type="twoTxTwoObj">
  <p:cSld name="Texto-tresobjetos-usach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49"/>
          <p:cNvSpPr txBox="1">
            <a:spLocks noGrp="1"/>
          </p:cNvSpPr>
          <p:nvPr>
            <p:ph type="title"/>
          </p:nvPr>
        </p:nvSpPr>
        <p:spPr>
          <a:xfrm>
            <a:off x="839788" y="102790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49"/>
          <p:cNvSpPr txBox="1">
            <a:spLocks noGrp="1"/>
          </p:cNvSpPr>
          <p:nvPr>
            <p:ph type="body" idx="1"/>
          </p:nvPr>
        </p:nvSpPr>
        <p:spPr>
          <a:xfrm>
            <a:off x="839788" y="2429157"/>
            <a:ext cx="5157787" cy="618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5" name="Google Shape;155;p49"/>
          <p:cNvSpPr txBox="1">
            <a:spLocks noGrp="1"/>
          </p:cNvSpPr>
          <p:nvPr>
            <p:ph type="body" idx="2"/>
          </p:nvPr>
        </p:nvSpPr>
        <p:spPr>
          <a:xfrm>
            <a:off x="839788" y="3084945"/>
            <a:ext cx="5157787" cy="3104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6" name="Google Shape;156;p49"/>
          <p:cNvSpPr txBox="1">
            <a:spLocks noGrp="1"/>
          </p:cNvSpPr>
          <p:nvPr>
            <p:ph type="body" idx="3"/>
          </p:nvPr>
        </p:nvSpPr>
        <p:spPr>
          <a:xfrm>
            <a:off x="6172200" y="2429157"/>
            <a:ext cx="5183188" cy="618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7" name="Google Shape;157;p49"/>
          <p:cNvSpPr txBox="1">
            <a:spLocks noGrp="1"/>
          </p:cNvSpPr>
          <p:nvPr>
            <p:ph type="body" idx="4"/>
          </p:nvPr>
        </p:nvSpPr>
        <p:spPr>
          <a:xfrm>
            <a:off x="6172200" y="3084945"/>
            <a:ext cx="5183188" cy="3104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8" name="Google Shape;158;p4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4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4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  <p:grpSp>
        <p:nvGrpSpPr>
          <p:cNvPr id="161" name="Google Shape;161;p49"/>
          <p:cNvGrpSpPr/>
          <p:nvPr/>
        </p:nvGrpSpPr>
        <p:grpSpPr>
          <a:xfrm>
            <a:off x="4638525" y="6123275"/>
            <a:ext cx="2914951" cy="642618"/>
            <a:chOff x="4638913" y="6123275"/>
            <a:chExt cx="2914951" cy="642618"/>
          </a:xfrm>
        </p:grpSpPr>
        <p:pic>
          <p:nvPicPr>
            <p:cNvPr id="162" name="Google Shape;162;p49"/>
            <p:cNvPicPr preferRelativeResize="0"/>
            <p:nvPr/>
          </p:nvPicPr>
          <p:blipFill rotWithShape="1"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38913" y="6218124"/>
              <a:ext cx="1695310" cy="4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3" name="Google Shape;163;p49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35086" y="6123275"/>
              <a:ext cx="1118778" cy="64261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49721671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-tresobjetos-Depto-color">
  <p:cSld name="Texto-tresobjetos-Depto-color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Google Shape;165;p50"/>
          <p:cNvGrpSpPr/>
          <p:nvPr/>
        </p:nvGrpSpPr>
        <p:grpSpPr>
          <a:xfrm>
            <a:off x="203200" y="255103"/>
            <a:ext cx="3743960" cy="1065697"/>
            <a:chOff x="203200" y="255103"/>
            <a:chExt cx="3743960" cy="1065697"/>
          </a:xfrm>
        </p:grpSpPr>
        <p:sp>
          <p:nvSpPr>
            <p:cNvPr id="166" name="Google Shape;166;p50"/>
            <p:cNvSpPr/>
            <p:nvPr/>
          </p:nvSpPr>
          <p:spPr>
            <a:xfrm>
              <a:off x="203200" y="258618"/>
              <a:ext cx="1976582" cy="106218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grpSp>
          <p:nvGrpSpPr>
            <p:cNvPr id="167" name="Google Shape;167;p50"/>
            <p:cNvGrpSpPr/>
            <p:nvPr/>
          </p:nvGrpSpPr>
          <p:grpSpPr>
            <a:xfrm>
              <a:off x="302957" y="255103"/>
              <a:ext cx="3644203" cy="803386"/>
              <a:chOff x="4638913" y="6123275"/>
              <a:chExt cx="2914951" cy="642618"/>
            </a:xfrm>
          </p:grpSpPr>
          <p:pic>
            <p:nvPicPr>
              <p:cNvPr id="168" name="Google Shape;168;p50"/>
              <p:cNvPicPr preferRelativeResize="0"/>
              <p:nvPr/>
            </p:nvPicPr>
            <p:blipFill rotWithShape="1">
              <a:blip r:embed="rId2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38913" y="6218124"/>
                <a:ext cx="1695310" cy="45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69" name="Google Shape;169;p50"/>
              <p:cNvPicPr preferRelativeResize="0"/>
              <p:nvPr/>
            </p:nvPicPr>
            <p:blipFill rotWithShape="1">
              <a:blip r:embed="rId3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435086" y="6123275"/>
                <a:ext cx="1118778" cy="64261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170" name="Google Shape;170;p50"/>
          <p:cNvSpPr txBox="1">
            <a:spLocks noGrp="1"/>
          </p:cNvSpPr>
          <p:nvPr>
            <p:ph type="title"/>
          </p:nvPr>
        </p:nvSpPr>
        <p:spPr>
          <a:xfrm>
            <a:off x="839788" y="102790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50"/>
          <p:cNvSpPr txBox="1">
            <a:spLocks noGrp="1"/>
          </p:cNvSpPr>
          <p:nvPr>
            <p:ph type="body" idx="1"/>
          </p:nvPr>
        </p:nvSpPr>
        <p:spPr>
          <a:xfrm>
            <a:off x="839788" y="2429157"/>
            <a:ext cx="5157787" cy="618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72" name="Google Shape;172;p50"/>
          <p:cNvSpPr txBox="1">
            <a:spLocks noGrp="1"/>
          </p:cNvSpPr>
          <p:nvPr>
            <p:ph type="body" idx="2"/>
          </p:nvPr>
        </p:nvSpPr>
        <p:spPr>
          <a:xfrm>
            <a:off x="839788" y="3084945"/>
            <a:ext cx="5157787" cy="3104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3" name="Google Shape;173;p50"/>
          <p:cNvSpPr txBox="1">
            <a:spLocks noGrp="1"/>
          </p:cNvSpPr>
          <p:nvPr>
            <p:ph type="body" idx="3"/>
          </p:nvPr>
        </p:nvSpPr>
        <p:spPr>
          <a:xfrm>
            <a:off x="6172200" y="2429157"/>
            <a:ext cx="5183188" cy="618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74" name="Google Shape;174;p50"/>
          <p:cNvSpPr txBox="1">
            <a:spLocks noGrp="1"/>
          </p:cNvSpPr>
          <p:nvPr>
            <p:ph type="body" idx="4"/>
          </p:nvPr>
        </p:nvSpPr>
        <p:spPr>
          <a:xfrm>
            <a:off x="6172200" y="3084945"/>
            <a:ext cx="5183188" cy="3104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5" name="Google Shape;175;p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671989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-tresobjetos-Depto-gris">
  <p:cSld name="Texto-tresobjetos-Depto-gris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" name="Google Shape;179;p51"/>
          <p:cNvGrpSpPr/>
          <p:nvPr/>
        </p:nvGrpSpPr>
        <p:grpSpPr>
          <a:xfrm>
            <a:off x="134112" y="243840"/>
            <a:ext cx="3813048" cy="1005840"/>
            <a:chOff x="134112" y="243840"/>
            <a:chExt cx="3813048" cy="1005840"/>
          </a:xfrm>
        </p:grpSpPr>
        <p:sp>
          <p:nvSpPr>
            <p:cNvPr id="180" name="Google Shape;180;p51"/>
            <p:cNvSpPr/>
            <p:nvPr/>
          </p:nvSpPr>
          <p:spPr>
            <a:xfrm>
              <a:off x="134112" y="243840"/>
              <a:ext cx="1975104" cy="100584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grpSp>
          <p:nvGrpSpPr>
            <p:cNvPr id="181" name="Google Shape;181;p51"/>
            <p:cNvGrpSpPr/>
            <p:nvPr/>
          </p:nvGrpSpPr>
          <p:grpSpPr>
            <a:xfrm>
              <a:off x="303627" y="254110"/>
              <a:ext cx="3643533" cy="804379"/>
              <a:chOff x="303627" y="254110"/>
              <a:chExt cx="3643533" cy="804379"/>
            </a:xfrm>
          </p:grpSpPr>
          <p:pic>
            <p:nvPicPr>
              <p:cNvPr id="182" name="Google Shape;182;p51"/>
              <p:cNvPicPr preferRelativeResize="0"/>
              <p:nvPr/>
            </p:nvPicPr>
            <p:blipFill rotWithShape="1">
              <a:blip r:embed="rId2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03627" y="370099"/>
                <a:ext cx="2118767" cy="5724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83" name="Google Shape;183;p51"/>
              <p:cNvPicPr preferRelativeResize="0"/>
              <p:nvPr/>
            </p:nvPicPr>
            <p:blipFill rotWithShape="1">
              <a:blip r:embed="rId3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546760" y="254110"/>
                <a:ext cx="1400400" cy="80437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184" name="Google Shape;184;p51"/>
          <p:cNvSpPr txBox="1">
            <a:spLocks noGrp="1"/>
          </p:cNvSpPr>
          <p:nvPr>
            <p:ph type="title"/>
          </p:nvPr>
        </p:nvSpPr>
        <p:spPr>
          <a:xfrm>
            <a:off x="839788" y="102790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51"/>
          <p:cNvSpPr txBox="1">
            <a:spLocks noGrp="1"/>
          </p:cNvSpPr>
          <p:nvPr>
            <p:ph type="body" idx="1"/>
          </p:nvPr>
        </p:nvSpPr>
        <p:spPr>
          <a:xfrm>
            <a:off x="839788" y="2429157"/>
            <a:ext cx="5157787" cy="618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86" name="Google Shape;186;p51"/>
          <p:cNvSpPr txBox="1">
            <a:spLocks noGrp="1"/>
          </p:cNvSpPr>
          <p:nvPr>
            <p:ph type="body" idx="2"/>
          </p:nvPr>
        </p:nvSpPr>
        <p:spPr>
          <a:xfrm>
            <a:off x="839788" y="3084945"/>
            <a:ext cx="5157787" cy="3104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7" name="Google Shape;187;p51"/>
          <p:cNvSpPr txBox="1">
            <a:spLocks noGrp="1"/>
          </p:cNvSpPr>
          <p:nvPr>
            <p:ph type="body" idx="3"/>
          </p:nvPr>
        </p:nvSpPr>
        <p:spPr>
          <a:xfrm>
            <a:off x="6172200" y="2429157"/>
            <a:ext cx="5183188" cy="618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88" name="Google Shape;188;p51"/>
          <p:cNvSpPr txBox="1">
            <a:spLocks noGrp="1"/>
          </p:cNvSpPr>
          <p:nvPr>
            <p:ph type="body" idx="4"/>
          </p:nvPr>
        </p:nvSpPr>
        <p:spPr>
          <a:xfrm>
            <a:off x="6172200" y="3084945"/>
            <a:ext cx="5183188" cy="3104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9" name="Google Shape;189;p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5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5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5933175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Título-Usach" type="titleOnly">
  <p:cSld name="SoloTítulo-Usach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52"/>
          <p:cNvSpPr txBox="1">
            <a:spLocks noGrp="1"/>
          </p:cNvSpPr>
          <p:nvPr>
            <p:ph type="title"/>
          </p:nvPr>
        </p:nvSpPr>
        <p:spPr>
          <a:xfrm>
            <a:off x="838200" y="102790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5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5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  <p:grpSp>
        <p:nvGrpSpPr>
          <p:cNvPr id="197" name="Google Shape;197;p52"/>
          <p:cNvGrpSpPr/>
          <p:nvPr/>
        </p:nvGrpSpPr>
        <p:grpSpPr>
          <a:xfrm>
            <a:off x="4638525" y="6123275"/>
            <a:ext cx="2914951" cy="642618"/>
            <a:chOff x="4638913" y="6123275"/>
            <a:chExt cx="2914951" cy="642618"/>
          </a:xfrm>
        </p:grpSpPr>
        <p:pic>
          <p:nvPicPr>
            <p:cNvPr id="198" name="Google Shape;198;p52"/>
            <p:cNvPicPr preferRelativeResize="0"/>
            <p:nvPr/>
          </p:nvPicPr>
          <p:blipFill rotWithShape="1"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38913" y="6218124"/>
              <a:ext cx="1695310" cy="4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9" name="Google Shape;199;p52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35086" y="6123275"/>
              <a:ext cx="1118778" cy="64261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658851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rde-Departamento-centr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21FDF7D9-1436-3E14-6AD2-E609F42D29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609BFA0-19DB-F7F3-3282-11EB89B64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9926" y="1027906"/>
            <a:ext cx="8933873" cy="1325563"/>
          </a:xfrm>
        </p:spPr>
        <p:txBody>
          <a:bodyPr/>
          <a:lstStyle/>
          <a:p>
            <a:r>
              <a:rPr lang="es-MX" dirty="0"/>
              <a:t>Haz clic para modificar el estilo de título del patrón</a:t>
            </a:r>
            <a:endParaRPr lang="es-CL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8870866-706D-3CCB-13CB-EB70B0255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FD1F802-C011-224F-1814-746A51C00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B9F4981-D28B-6B8D-C3B4-BC95B09E7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0AE74DC9-9F73-7F22-5587-B1BBF6C4F78F}"/>
              </a:ext>
            </a:extLst>
          </p:cNvPr>
          <p:cNvGrpSpPr/>
          <p:nvPr userDrawn="1"/>
        </p:nvGrpSpPr>
        <p:grpSpPr>
          <a:xfrm>
            <a:off x="30480" y="2863215"/>
            <a:ext cx="1696131" cy="1131570"/>
            <a:chOff x="30480" y="1670526"/>
            <a:chExt cx="1696131" cy="1131570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B709046F-E9FD-D819-9368-0E96BC1C91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480" y="2343875"/>
              <a:ext cx="1696131" cy="458221"/>
            </a:xfrm>
            <a:prstGeom prst="rect">
              <a:avLst/>
            </a:prstGeom>
          </p:spPr>
        </p:pic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15A909EB-E9CD-2B63-0BAD-B87E583A42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0112" y="1670526"/>
              <a:ext cx="916867" cy="5266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84679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Título-Depto-color">
  <p:cSld name="SoloTítulo-Depto-color"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" name="Google Shape;201;p53"/>
          <p:cNvGrpSpPr/>
          <p:nvPr/>
        </p:nvGrpSpPr>
        <p:grpSpPr>
          <a:xfrm>
            <a:off x="203200" y="255103"/>
            <a:ext cx="3743960" cy="1065697"/>
            <a:chOff x="203200" y="255103"/>
            <a:chExt cx="3743960" cy="1065697"/>
          </a:xfrm>
        </p:grpSpPr>
        <p:sp>
          <p:nvSpPr>
            <p:cNvPr id="202" name="Google Shape;202;p53"/>
            <p:cNvSpPr/>
            <p:nvPr/>
          </p:nvSpPr>
          <p:spPr>
            <a:xfrm>
              <a:off x="203200" y="258618"/>
              <a:ext cx="1976582" cy="106218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grpSp>
          <p:nvGrpSpPr>
            <p:cNvPr id="203" name="Google Shape;203;p53"/>
            <p:cNvGrpSpPr/>
            <p:nvPr/>
          </p:nvGrpSpPr>
          <p:grpSpPr>
            <a:xfrm>
              <a:off x="302957" y="255103"/>
              <a:ext cx="3644203" cy="803386"/>
              <a:chOff x="4638913" y="6123275"/>
              <a:chExt cx="2914951" cy="642618"/>
            </a:xfrm>
          </p:grpSpPr>
          <p:pic>
            <p:nvPicPr>
              <p:cNvPr id="204" name="Google Shape;204;p53"/>
              <p:cNvPicPr preferRelativeResize="0"/>
              <p:nvPr/>
            </p:nvPicPr>
            <p:blipFill rotWithShape="1">
              <a:blip r:embed="rId2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38913" y="6218124"/>
                <a:ext cx="1695310" cy="45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5" name="Google Shape;205;p53"/>
              <p:cNvPicPr preferRelativeResize="0"/>
              <p:nvPr/>
            </p:nvPicPr>
            <p:blipFill rotWithShape="1">
              <a:blip r:embed="rId3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435086" y="6123275"/>
                <a:ext cx="1118778" cy="64261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06" name="Google Shape;206;p53"/>
          <p:cNvSpPr txBox="1">
            <a:spLocks noGrp="1"/>
          </p:cNvSpPr>
          <p:nvPr>
            <p:ph type="title"/>
          </p:nvPr>
        </p:nvSpPr>
        <p:spPr>
          <a:xfrm>
            <a:off x="838200" y="102790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5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5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616015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Título-Depto-gris">
  <p:cSld name="SoloTítulo-Depto-gris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" name="Google Shape;211;p54"/>
          <p:cNvGrpSpPr/>
          <p:nvPr/>
        </p:nvGrpSpPr>
        <p:grpSpPr>
          <a:xfrm>
            <a:off x="134112" y="243840"/>
            <a:ext cx="3813048" cy="1005840"/>
            <a:chOff x="134112" y="243840"/>
            <a:chExt cx="3813048" cy="1005840"/>
          </a:xfrm>
        </p:grpSpPr>
        <p:sp>
          <p:nvSpPr>
            <p:cNvPr id="212" name="Google Shape;212;p54"/>
            <p:cNvSpPr/>
            <p:nvPr/>
          </p:nvSpPr>
          <p:spPr>
            <a:xfrm>
              <a:off x="134112" y="243840"/>
              <a:ext cx="1975104" cy="100584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grpSp>
          <p:nvGrpSpPr>
            <p:cNvPr id="213" name="Google Shape;213;p54"/>
            <p:cNvGrpSpPr/>
            <p:nvPr/>
          </p:nvGrpSpPr>
          <p:grpSpPr>
            <a:xfrm>
              <a:off x="303627" y="254110"/>
              <a:ext cx="3643533" cy="804379"/>
              <a:chOff x="303627" y="254110"/>
              <a:chExt cx="3643533" cy="804379"/>
            </a:xfrm>
          </p:grpSpPr>
          <p:pic>
            <p:nvPicPr>
              <p:cNvPr id="214" name="Google Shape;214;p54"/>
              <p:cNvPicPr preferRelativeResize="0"/>
              <p:nvPr/>
            </p:nvPicPr>
            <p:blipFill rotWithShape="1">
              <a:blip r:embed="rId2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03627" y="370099"/>
                <a:ext cx="2118767" cy="5724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5" name="Google Shape;215;p54"/>
              <p:cNvPicPr preferRelativeResize="0"/>
              <p:nvPr/>
            </p:nvPicPr>
            <p:blipFill rotWithShape="1">
              <a:blip r:embed="rId3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546760" y="254110"/>
                <a:ext cx="1400400" cy="80437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16" name="Google Shape;216;p54"/>
          <p:cNvSpPr txBox="1">
            <a:spLocks noGrp="1"/>
          </p:cNvSpPr>
          <p:nvPr>
            <p:ph type="title"/>
          </p:nvPr>
        </p:nvSpPr>
        <p:spPr>
          <a:xfrm>
            <a:off x="838200" y="102790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5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5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5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566599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blanco-usach" type="blank">
  <p:cSld name="Enblanco-usach"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5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5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5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  <p:grpSp>
        <p:nvGrpSpPr>
          <p:cNvPr id="224" name="Google Shape;224;p55"/>
          <p:cNvGrpSpPr/>
          <p:nvPr/>
        </p:nvGrpSpPr>
        <p:grpSpPr>
          <a:xfrm>
            <a:off x="4638525" y="6123275"/>
            <a:ext cx="2914951" cy="642618"/>
            <a:chOff x="4638913" y="6123275"/>
            <a:chExt cx="2914951" cy="642618"/>
          </a:xfrm>
        </p:grpSpPr>
        <p:pic>
          <p:nvPicPr>
            <p:cNvPr id="225" name="Google Shape;225;p55"/>
            <p:cNvPicPr preferRelativeResize="0"/>
            <p:nvPr/>
          </p:nvPicPr>
          <p:blipFill rotWithShape="1"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38913" y="6218124"/>
              <a:ext cx="1695310" cy="4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6" name="Google Shape;226;p55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35086" y="6123275"/>
              <a:ext cx="1118778" cy="64261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4295431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blanco-Depto-color">
  <p:cSld name="Enblanco-Depto-color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5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5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  <p:grpSp>
        <p:nvGrpSpPr>
          <p:cNvPr id="231" name="Google Shape;231;p56"/>
          <p:cNvGrpSpPr/>
          <p:nvPr/>
        </p:nvGrpSpPr>
        <p:grpSpPr>
          <a:xfrm>
            <a:off x="203200" y="273575"/>
            <a:ext cx="3743960" cy="1065697"/>
            <a:chOff x="203200" y="255103"/>
            <a:chExt cx="3743960" cy="1065697"/>
          </a:xfrm>
        </p:grpSpPr>
        <p:sp>
          <p:nvSpPr>
            <p:cNvPr id="232" name="Google Shape;232;p56"/>
            <p:cNvSpPr/>
            <p:nvPr/>
          </p:nvSpPr>
          <p:spPr>
            <a:xfrm>
              <a:off x="203200" y="258618"/>
              <a:ext cx="1976582" cy="106218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grpSp>
          <p:nvGrpSpPr>
            <p:cNvPr id="233" name="Google Shape;233;p56"/>
            <p:cNvGrpSpPr/>
            <p:nvPr/>
          </p:nvGrpSpPr>
          <p:grpSpPr>
            <a:xfrm>
              <a:off x="302957" y="255103"/>
              <a:ext cx="3644203" cy="803386"/>
              <a:chOff x="4638913" y="6123275"/>
              <a:chExt cx="2914951" cy="642618"/>
            </a:xfrm>
          </p:grpSpPr>
          <p:pic>
            <p:nvPicPr>
              <p:cNvPr id="234" name="Google Shape;234;p56"/>
              <p:cNvPicPr preferRelativeResize="0"/>
              <p:nvPr/>
            </p:nvPicPr>
            <p:blipFill rotWithShape="1">
              <a:blip r:embed="rId2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38913" y="6218124"/>
                <a:ext cx="1695310" cy="45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5" name="Google Shape;235;p56"/>
              <p:cNvPicPr preferRelativeResize="0"/>
              <p:nvPr/>
            </p:nvPicPr>
            <p:blipFill rotWithShape="1">
              <a:blip r:embed="rId3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435086" y="6123275"/>
                <a:ext cx="1118778" cy="64261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356691049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blanco-Depto-Gris">
  <p:cSld name="Enblanco-Depto-Gris"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5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5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5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  <p:grpSp>
        <p:nvGrpSpPr>
          <p:cNvPr id="240" name="Google Shape;240;p57"/>
          <p:cNvGrpSpPr/>
          <p:nvPr/>
        </p:nvGrpSpPr>
        <p:grpSpPr>
          <a:xfrm>
            <a:off x="134112" y="243840"/>
            <a:ext cx="3813048" cy="1005840"/>
            <a:chOff x="134112" y="243840"/>
            <a:chExt cx="3813048" cy="1005840"/>
          </a:xfrm>
        </p:grpSpPr>
        <p:sp>
          <p:nvSpPr>
            <p:cNvPr id="241" name="Google Shape;241;p57"/>
            <p:cNvSpPr/>
            <p:nvPr/>
          </p:nvSpPr>
          <p:spPr>
            <a:xfrm>
              <a:off x="134112" y="243840"/>
              <a:ext cx="1975104" cy="100584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grpSp>
          <p:nvGrpSpPr>
            <p:cNvPr id="242" name="Google Shape;242;p57"/>
            <p:cNvGrpSpPr/>
            <p:nvPr/>
          </p:nvGrpSpPr>
          <p:grpSpPr>
            <a:xfrm>
              <a:off x="303627" y="254110"/>
              <a:ext cx="3643533" cy="804379"/>
              <a:chOff x="303627" y="254110"/>
              <a:chExt cx="3643533" cy="804379"/>
            </a:xfrm>
          </p:grpSpPr>
          <p:pic>
            <p:nvPicPr>
              <p:cNvPr id="243" name="Google Shape;243;p57"/>
              <p:cNvPicPr preferRelativeResize="0"/>
              <p:nvPr/>
            </p:nvPicPr>
            <p:blipFill rotWithShape="1">
              <a:blip r:embed="rId2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03627" y="370099"/>
                <a:ext cx="2118767" cy="5724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4" name="Google Shape;244;p57"/>
              <p:cNvPicPr preferRelativeResize="0"/>
              <p:nvPr/>
            </p:nvPicPr>
            <p:blipFill rotWithShape="1">
              <a:blip r:embed="rId3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546760" y="254110"/>
                <a:ext cx="1400400" cy="80437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296945071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contítulo-usach" type="objTx">
  <p:cSld name="Contenidocontítulo-usach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58"/>
          <p:cNvSpPr txBox="1">
            <a:spLocks noGrp="1"/>
          </p:cNvSpPr>
          <p:nvPr>
            <p:ph type="title"/>
          </p:nvPr>
        </p:nvSpPr>
        <p:spPr>
          <a:xfrm>
            <a:off x="839788" y="1103745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58"/>
          <p:cNvSpPr txBox="1">
            <a:spLocks noGrp="1"/>
          </p:cNvSpPr>
          <p:nvPr>
            <p:ph type="body" idx="1"/>
          </p:nvPr>
        </p:nvSpPr>
        <p:spPr>
          <a:xfrm>
            <a:off x="5183188" y="1103745"/>
            <a:ext cx="6172200" cy="4757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48" name="Google Shape;248;p58"/>
          <p:cNvSpPr txBox="1">
            <a:spLocks noGrp="1"/>
          </p:cNvSpPr>
          <p:nvPr>
            <p:ph type="body" idx="2"/>
          </p:nvPr>
        </p:nvSpPr>
        <p:spPr>
          <a:xfrm>
            <a:off x="839788" y="2872508"/>
            <a:ext cx="3932237" cy="2996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49" name="Google Shape;249;p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5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p5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  <p:grpSp>
        <p:nvGrpSpPr>
          <p:cNvPr id="252" name="Google Shape;252;p58"/>
          <p:cNvGrpSpPr/>
          <p:nvPr/>
        </p:nvGrpSpPr>
        <p:grpSpPr>
          <a:xfrm>
            <a:off x="4638525" y="6123275"/>
            <a:ext cx="2914951" cy="642618"/>
            <a:chOff x="4638913" y="6123275"/>
            <a:chExt cx="2914951" cy="642618"/>
          </a:xfrm>
        </p:grpSpPr>
        <p:pic>
          <p:nvPicPr>
            <p:cNvPr id="253" name="Google Shape;253;p58"/>
            <p:cNvPicPr preferRelativeResize="0"/>
            <p:nvPr/>
          </p:nvPicPr>
          <p:blipFill rotWithShape="1"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38913" y="6218124"/>
              <a:ext cx="1695310" cy="4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4" name="Google Shape;254;p58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35086" y="6123275"/>
              <a:ext cx="1118778" cy="64261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63350373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contítulo-Depto-color">
  <p:cSld name="Contenidocontítulo-Depto-color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" name="Google Shape;256;p59"/>
          <p:cNvGrpSpPr/>
          <p:nvPr/>
        </p:nvGrpSpPr>
        <p:grpSpPr>
          <a:xfrm>
            <a:off x="203200" y="255103"/>
            <a:ext cx="3743960" cy="1065697"/>
            <a:chOff x="203200" y="255103"/>
            <a:chExt cx="3743960" cy="1065697"/>
          </a:xfrm>
        </p:grpSpPr>
        <p:sp>
          <p:nvSpPr>
            <p:cNvPr id="257" name="Google Shape;257;p59"/>
            <p:cNvSpPr/>
            <p:nvPr/>
          </p:nvSpPr>
          <p:spPr>
            <a:xfrm>
              <a:off x="203200" y="258618"/>
              <a:ext cx="1976582" cy="106218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grpSp>
          <p:nvGrpSpPr>
            <p:cNvPr id="258" name="Google Shape;258;p59"/>
            <p:cNvGrpSpPr/>
            <p:nvPr/>
          </p:nvGrpSpPr>
          <p:grpSpPr>
            <a:xfrm>
              <a:off x="302957" y="255103"/>
              <a:ext cx="3644203" cy="803386"/>
              <a:chOff x="4638913" y="6123275"/>
              <a:chExt cx="2914951" cy="642618"/>
            </a:xfrm>
          </p:grpSpPr>
          <p:pic>
            <p:nvPicPr>
              <p:cNvPr id="259" name="Google Shape;259;p59"/>
              <p:cNvPicPr preferRelativeResize="0"/>
              <p:nvPr/>
            </p:nvPicPr>
            <p:blipFill rotWithShape="1">
              <a:blip r:embed="rId2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38913" y="6218124"/>
                <a:ext cx="1695310" cy="45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0" name="Google Shape;260;p59"/>
              <p:cNvPicPr preferRelativeResize="0"/>
              <p:nvPr/>
            </p:nvPicPr>
            <p:blipFill rotWithShape="1">
              <a:blip r:embed="rId3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435086" y="6123275"/>
                <a:ext cx="1118778" cy="64261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61" name="Google Shape;261;p59"/>
          <p:cNvSpPr txBox="1">
            <a:spLocks noGrp="1"/>
          </p:cNvSpPr>
          <p:nvPr>
            <p:ph type="title"/>
          </p:nvPr>
        </p:nvSpPr>
        <p:spPr>
          <a:xfrm>
            <a:off x="839788" y="1103745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2" name="Google Shape;262;p59"/>
          <p:cNvSpPr txBox="1">
            <a:spLocks noGrp="1"/>
          </p:cNvSpPr>
          <p:nvPr>
            <p:ph type="body" idx="1"/>
          </p:nvPr>
        </p:nvSpPr>
        <p:spPr>
          <a:xfrm>
            <a:off x="5183188" y="1103745"/>
            <a:ext cx="6172200" cy="4757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63" name="Google Shape;263;p59"/>
          <p:cNvSpPr txBox="1">
            <a:spLocks noGrp="1"/>
          </p:cNvSpPr>
          <p:nvPr>
            <p:ph type="body" idx="2"/>
          </p:nvPr>
        </p:nvSpPr>
        <p:spPr>
          <a:xfrm>
            <a:off x="839788" y="2872508"/>
            <a:ext cx="3932237" cy="2996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64" name="Google Shape;264;p5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5" name="Google Shape;265;p5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5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533913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contítulo-Depto-gris">
  <p:cSld name="Contenidocontítulo-Depto-gris"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8" name="Google Shape;268;p60"/>
          <p:cNvGrpSpPr/>
          <p:nvPr/>
        </p:nvGrpSpPr>
        <p:grpSpPr>
          <a:xfrm>
            <a:off x="134112" y="243840"/>
            <a:ext cx="3813048" cy="1005840"/>
            <a:chOff x="134112" y="243840"/>
            <a:chExt cx="3813048" cy="1005840"/>
          </a:xfrm>
        </p:grpSpPr>
        <p:sp>
          <p:nvSpPr>
            <p:cNvPr id="269" name="Google Shape;269;p60"/>
            <p:cNvSpPr/>
            <p:nvPr/>
          </p:nvSpPr>
          <p:spPr>
            <a:xfrm>
              <a:off x="134112" y="243840"/>
              <a:ext cx="1975104" cy="100584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grpSp>
          <p:nvGrpSpPr>
            <p:cNvPr id="270" name="Google Shape;270;p60"/>
            <p:cNvGrpSpPr/>
            <p:nvPr/>
          </p:nvGrpSpPr>
          <p:grpSpPr>
            <a:xfrm>
              <a:off x="303627" y="254110"/>
              <a:ext cx="3643533" cy="804379"/>
              <a:chOff x="303627" y="254110"/>
              <a:chExt cx="3643533" cy="804379"/>
            </a:xfrm>
          </p:grpSpPr>
          <p:pic>
            <p:nvPicPr>
              <p:cNvPr id="271" name="Google Shape;271;p60"/>
              <p:cNvPicPr preferRelativeResize="0"/>
              <p:nvPr/>
            </p:nvPicPr>
            <p:blipFill rotWithShape="1">
              <a:blip r:embed="rId2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03627" y="370099"/>
                <a:ext cx="2118767" cy="5724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72" name="Google Shape;272;p60"/>
              <p:cNvPicPr preferRelativeResize="0"/>
              <p:nvPr/>
            </p:nvPicPr>
            <p:blipFill rotWithShape="1">
              <a:blip r:embed="rId3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546760" y="254110"/>
                <a:ext cx="1400400" cy="80437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73" name="Google Shape;273;p60"/>
          <p:cNvSpPr txBox="1">
            <a:spLocks noGrp="1"/>
          </p:cNvSpPr>
          <p:nvPr>
            <p:ph type="title"/>
          </p:nvPr>
        </p:nvSpPr>
        <p:spPr>
          <a:xfrm>
            <a:off x="839788" y="1103745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4" name="Google Shape;274;p60"/>
          <p:cNvSpPr txBox="1">
            <a:spLocks noGrp="1"/>
          </p:cNvSpPr>
          <p:nvPr>
            <p:ph type="body" idx="1"/>
          </p:nvPr>
        </p:nvSpPr>
        <p:spPr>
          <a:xfrm>
            <a:off x="5183188" y="1103745"/>
            <a:ext cx="6172200" cy="4757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75" name="Google Shape;275;p60"/>
          <p:cNvSpPr txBox="1">
            <a:spLocks noGrp="1"/>
          </p:cNvSpPr>
          <p:nvPr>
            <p:ph type="body" idx="2"/>
          </p:nvPr>
        </p:nvSpPr>
        <p:spPr>
          <a:xfrm>
            <a:off x="839788" y="2872508"/>
            <a:ext cx="3932237" cy="2996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76" name="Google Shape;276;p6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7" name="Google Shape;277;p6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p6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7250361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>
  <p:cSld name="Título vertical y texto">
    <p:bg>
      <p:bgPr>
        <a:solidFill>
          <a:srgbClr val="394049"/>
        </a:solidFill>
        <a:effectLst/>
      </p:bgPr>
    </p:bg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796986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orde-Usach">
  <p:cSld name="Borde-Usach">
    <p:bg>
      <p:bgPr>
        <a:solidFill>
          <a:schemeClr val="lt1"/>
        </a:solidFill>
        <a:effectLst/>
      </p:bgPr>
    </p:bg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62"/>
          <p:cNvSpPr txBox="1">
            <a:spLocks noGrp="1"/>
          </p:cNvSpPr>
          <p:nvPr>
            <p:ph type="title"/>
          </p:nvPr>
        </p:nvSpPr>
        <p:spPr>
          <a:xfrm>
            <a:off x="2364508" y="1027906"/>
            <a:ext cx="8989291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2" name="Google Shape;282;p6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3" name="Google Shape;283;p6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4" name="Google Shape;284;p6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  <p:pic>
        <p:nvPicPr>
          <p:cNvPr id="285" name="Google Shape;285;p62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8"/>
            <a:ext cx="12192000" cy="68571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8582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illa-usach-depto-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E7F881-7E7A-42A2-AB03-4BD409C996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587CF48-1E17-42FC-9912-62FC8C7010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730DC62-5284-444C-ADA0-E33F1D94A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327C9B1-F270-4234-A2C8-B3F957488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  <p:grpSp>
        <p:nvGrpSpPr>
          <p:cNvPr id="25" name="Grupo 24">
            <a:extLst>
              <a:ext uri="{FF2B5EF4-FFF2-40B4-BE49-F238E27FC236}">
                <a16:creationId xmlns:a16="http://schemas.microsoft.com/office/drawing/2014/main" id="{485C11A0-2F4F-0844-E5CE-25FEF83E2AF4}"/>
              </a:ext>
            </a:extLst>
          </p:cNvPr>
          <p:cNvGrpSpPr/>
          <p:nvPr userDrawn="1"/>
        </p:nvGrpSpPr>
        <p:grpSpPr>
          <a:xfrm>
            <a:off x="4638525" y="6123275"/>
            <a:ext cx="2914951" cy="642618"/>
            <a:chOff x="4638913" y="6123275"/>
            <a:chExt cx="2914951" cy="642618"/>
          </a:xfrm>
        </p:grpSpPr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9D75F894-539B-64D6-BF69-59A10517BF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38913" y="6218124"/>
              <a:ext cx="1695310" cy="458000"/>
            </a:xfrm>
            <a:prstGeom prst="rect">
              <a:avLst/>
            </a:prstGeom>
          </p:spPr>
        </p:pic>
        <p:pic>
          <p:nvPicPr>
            <p:cNvPr id="27" name="Imagen 26">
              <a:extLst>
                <a:ext uri="{FF2B5EF4-FFF2-40B4-BE49-F238E27FC236}">
                  <a16:creationId xmlns:a16="http://schemas.microsoft.com/office/drawing/2014/main" id="{7FBF1527-2C8F-C4E5-E5D0-C372B1D07D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5086" y="6123275"/>
              <a:ext cx="1118778" cy="6426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22443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ítulo vertical y texto">
  <p:cSld name="1_Título vertical y texto">
    <p:bg>
      <p:bgPr>
        <a:solidFill>
          <a:srgbClr val="EA7600"/>
        </a:soli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300488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ítulo vertical y texto">
  <p:cSld name="2_Título vertical y texto">
    <p:bg>
      <p:bgPr>
        <a:solidFill>
          <a:srgbClr val="00A499"/>
        </a:solidFill>
        <a:effectLst/>
      </p:bgPr>
    </p:bg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1285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illa-usach-depto-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E7F881-7E7A-42A2-AB03-4BD409C996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587CF48-1E17-42FC-9912-62FC8C7010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730DC62-5284-444C-ADA0-E33F1D94A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9E81093B-F736-C322-AF85-13BAC7322868}"/>
              </a:ext>
            </a:extLst>
          </p:cNvPr>
          <p:cNvGrpSpPr/>
          <p:nvPr userDrawn="1"/>
        </p:nvGrpSpPr>
        <p:grpSpPr>
          <a:xfrm>
            <a:off x="9081215" y="6123275"/>
            <a:ext cx="2914951" cy="642618"/>
            <a:chOff x="4638913" y="6123275"/>
            <a:chExt cx="2914951" cy="642618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6A4A55D4-5244-4064-EC33-6C87C73851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38913" y="6218124"/>
              <a:ext cx="1695310" cy="458000"/>
            </a:xfrm>
            <a:prstGeom prst="rect">
              <a:avLst/>
            </a:prstGeom>
          </p:spPr>
        </p:pic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0EB70BF0-C46C-8BF1-EC8A-C0A98299BE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5086" y="6123275"/>
              <a:ext cx="1118778" cy="6426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27754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ulo-Depto-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231033-3742-49CE-A9A2-C42BD60D6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A6BF2FA-3B6D-40ED-8F22-4CE59FBE54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DF931EC-EDD5-4196-9F0F-DC03EFE8C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71CBDF-8031-4F53-9181-606BDF55A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C15D10E-7D4F-40E8-82F5-CEAB8A834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8D2BE5B-BA34-9439-6029-39B8255AD750}"/>
              </a:ext>
            </a:extLst>
          </p:cNvPr>
          <p:cNvSpPr/>
          <p:nvPr userDrawn="1"/>
        </p:nvSpPr>
        <p:spPr>
          <a:xfrm>
            <a:off x="134112" y="243840"/>
            <a:ext cx="1975104" cy="100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4AC7C6AB-15DD-BA0C-E50C-220142FCE250}"/>
              </a:ext>
            </a:extLst>
          </p:cNvPr>
          <p:cNvGrpSpPr/>
          <p:nvPr userDrawn="1"/>
        </p:nvGrpSpPr>
        <p:grpSpPr>
          <a:xfrm>
            <a:off x="302957" y="255103"/>
            <a:ext cx="3644203" cy="803386"/>
            <a:chOff x="4638913" y="6123275"/>
            <a:chExt cx="2914951" cy="642618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160BB5C6-1A83-0670-2418-4B32EC06B17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38913" y="6218124"/>
              <a:ext cx="1695310" cy="458000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889A1945-88BE-F396-497C-CE677446235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5086" y="6123275"/>
              <a:ext cx="1118778" cy="6426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88639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ulo-Depto-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231033-3742-49CE-A9A2-C42BD60D6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A6BF2FA-3B6D-40ED-8F22-4CE59FBE54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DF931EC-EDD5-4196-9F0F-DC03EFE8C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71CBDF-8031-4F53-9181-606BDF55A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C15D10E-7D4F-40E8-82F5-CEAB8A834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  <p:grpSp>
        <p:nvGrpSpPr>
          <p:cNvPr id="19" name="Grupo 18">
            <a:extLst>
              <a:ext uri="{FF2B5EF4-FFF2-40B4-BE49-F238E27FC236}">
                <a16:creationId xmlns:a16="http://schemas.microsoft.com/office/drawing/2014/main" id="{9A38C22D-04D5-1237-30D5-AD8B4A78D76B}"/>
              </a:ext>
            </a:extLst>
          </p:cNvPr>
          <p:cNvGrpSpPr/>
          <p:nvPr userDrawn="1"/>
        </p:nvGrpSpPr>
        <p:grpSpPr>
          <a:xfrm>
            <a:off x="134112" y="243840"/>
            <a:ext cx="3813048" cy="1005840"/>
            <a:chOff x="134112" y="243840"/>
            <a:chExt cx="3813048" cy="1005840"/>
          </a:xfrm>
        </p:grpSpPr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C8D2BE5B-BA34-9439-6029-39B8255AD750}"/>
                </a:ext>
              </a:extLst>
            </p:cNvPr>
            <p:cNvSpPr/>
            <p:nvPr userDrawn="1"/>
          </p:nvSpPr>
          <p:spPr>
            <a:xfrm>
              <a:off x="134112" y="243840"/>
              <a:ext cx="1975104" cy="1005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pSp>
          <p:nvGrpSpPr>
            <p:cNvPr id="16" name="Grupo 15">
              <a:extLst>
                <a:ext uri="{FF2B5EF4-FFF2-40B4-BE49-F238E27FC236}">
                  <a16:creationId xmlns:a16="http://schemas.microsoft.com/office/drawing/2014/main" id="{6C5E515E-2AB3-A58B-FD42-F5E9618FB913}"/>
                </a:ext>
              </a:extLst>
            </p:cNvPr>
            <p:cNvGrpSpPr/>
            <p:nvPr userDrawn="1"/>
          </p:nvGrpSpPr>
          <p:grpSpPr>
            <a:xfrm>
              <a:off x="303627" y="254110"/>
              <a:ext cx="3643533" cy="804379"/>
              <a:chOff x="303627" y="254110"/>
              <a:chExt cx="3643533" cy="804379"/>
            </a:xfrm>
          </p:grpSpPr>
          <p:pic>
            <p:nvPicPr>
              <p:cNvPr id="17" name="Imagen 16">
                <a:extLst>
                  <a:ext uri="{FF2B5EF4-FFF2-40B4-BE49-F238E27FC236}">
                    <a16:creationId xmlns:a16="http://schemas.microsoft.com/office/drawing/2014/main" id="{3A51425D-5CE5-4FE1-0488-8E54E28B0FEB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3627" y="370099"/>
                <a:ext cx="2118767" cy="572400"/>
              </a:xfrm>
              <a:prstGeom prst="rect">
                <a:avLst/>
              </a:prstGeom>
            </p:spPr>
          </p:pic>
          <p:pic>
            <p:nvPicPr>
              <p:cNvPr id="18" name="Imagen 17">
                <a:extLst>
                  <a:ext uri="{FF2B5EF4-FFF2-40B4-BE49-F238E27FC236}">
                    <a16:creationId xmlns:a16="http://schemas.microsoft.com/office/drawing/2014/main" id="{4E4CD2CA-9C40-0198-3A23-9309F90C607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46760" y="254110"/>
                <a:ext cx="1400400" cy="80437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73557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26" Type="http://schemas.openxmlformats.org/officeDocument/2006/relationships/slideLayout" Target="../slideLayouts/slideLayout56.xml"/><Relationship Id="rId3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51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5" Type="http://schemas.openxmlformats.org/officeDocument/2006/relationships/slideLayout" Target="../slideLayouts/slideLayout55.xml"/><Relationship Id="rId33" Type="http://schemas.openxmlformats.org/officeDocument/2006/relationships/image" Target="../media/image1.jpeg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50.xml"/><Relationship Id="rId29" Type="http://schemas.openxmlformats.org/officeDocument/2006/relationships/slideLayout" Target="../slideLayouts/slideLayout59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24" Type="http://schemas.openxmlformats.org/officeDocument/2006/relationships/slideLayout" Target="../slideLayouts/slideLayout54.xml"/><Relationship Id="rId32" Type="http://schemas.openxmlformats.org/officeDocument/2006/relationships/theme" Target="../theme/theme2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23" Type="http://schemas.openxmlformats.org/officeDocument/2006/relationships/slideLayout" Target="../slideLayouts/slideLayout53.xml"/><Relationship Id="rId28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9.xml"/><Relationship Id="rId31" Type="http://schemas.openxmlformats.org/officeDocument/2006/relationships/slideLayout" Target="../slideLayouts/slideLayout61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Relationship Id="rId22" Type="http://schemas.openxmlformats.org/officeDocument/2006/relationships/slideLayout" Target="../slideLayouts/slideLayout52.xml"/><Relationship Id="rId27" Type="http://schemas.openxmlformats.org/officeDocument/2006/relationships/slideLayout" Target="../slideLayouts/slideLayout57.xml"/><Relationship Id="rId30" Type="http://schemas.openxmlformats.org/officeDocument/2006/relationships/slideLayout" Target="../slideLayouts/slideLayout60.xml"/><Relationship Id="rId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C0C3137-72D4-4BE4-9F8B-299C1F721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790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15A72AB-47CE-4F41-B378-05B8CAF83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410691"/>
            <a:ext cx="10515600" cy="3766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EC61EC6-802B-4783-ACA1-3C65247829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5C47C-3DDD-4168-A2CA-6BB569EC1DBF}" type="datetimeFigureOut">
              <a:rPr lang="es-CL" smtClean="0"/>
              <a:t>01-08-24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08A8810-A4CE-4993-8840-D90A3489C4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C1A242-4392-40BC-9DBB-B6B36179C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16C66-CE7D-49F9-91E1-02E5E62A1EE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0414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61" r:id="rId2"/>
    <p:sldLayoutId id="2147483690" r:id="rId3"/>
    <p:sldLayoutId id="2147483691" r:id="rId4"/>
    <p:sldLayoutId id="2147483692" r:id="rId5"/>
    <p:sldLayoutId id="2147483687" r:id="rId6"/>
    <p:sldLayoutId id="2147483706" r:id="rId7"/>
    <p:sldLayoutId id="2147483663" r:id="rId8"/>
    <p:sldLayoutId id="2147483694" r:id="rId9"/>
    <p:sldLayoutId id="2147483662" r:id="rId10"/>
    <p:sldLayoutId id="2147483707" r:id="rId11"/>
    <p:sldLayoutId id="2147483693" r:id="rId12"/>
    <p:sldLayoutId id="2147483664" r:id="rId13"/>
    <p:sldLayoutId id="2147483701" r:id="rId14"/>
    <p:sldLayoutId id="2147483695" r:id="rId15"/>
    <p:sldLayoutId id="2147483665" r:id="rId16"/>
    <p:sldLayoutId id="2147483696" r:id="rId17"/>
    <p:sldLayoutId id="2147483702" r:id="rId18"/>
    <p:sldLayoutId id="2147483666" r:id="rId19"/>
    <p:sldLayoutId id="2147483697" r:id="rId20"/>
    <p:sldLayoutId id="2147483703" r:id="rId21"/>
    <p:sldLayoutId id="2147483667" r:id="rId22"/>
    <p:sldLayoutId id="2147483704" r:id="rId23"/>
    <p:sldLayoutId id="2147483698" r:id="rId24"/>
    <p:sldLayoutId id="2147483668" r:id="rId25"/>
    <p:sldLayoutId id="2147483699" r:id="rId26"/>
    <p:sldLayoutId id="2147483705" r:id="rId27"/>
    <p:sldLayoutId id="2147483671" r:id="rId28"/>
    <p:sldLayoutId id="2147483685" r:id="rId29"/>
    <p:sldLayoutId id="2147483686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 Neue LT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 Neue LT" pitchFamily="50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Neue LT" pitchFamily="50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 Neue LT" pitchFamily="50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Neue LT" pitchFamily="50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Neue LT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838200" y="102790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Helvetica Neue"/>
              <a:buNone/>
              <a:defRPr sz="4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838200" y="2410691"/>
            <a:ext cx="10515600" cy="3766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5733873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  <p:sldLayoutId id="2147483726" r:id="rId18"/>
    <p:sldLayoutId id="2147483727" r:id="rId19"/>
    <p:sldLayoutId id="2147483728" r:id="rId20"/>
    <p:sldLayoutId id="2147483729" r:id="rId21"/>
    <p:sldLayoutId id="2147483730" r:id="rId22"/>
    <p:sldLayoutId id="2147483731" r:id="rId23"/>
    <p:sldLayoutId id="2147483732" r:id="rId24"/>
    <p:sldLayoutId id="2147483733" r:id="rId25"/>
    <p:sldLayoutId id="2147483734" r:id="rId26"/>
    <p:sldLayoutId id="2147483735" r:id="rId27"/>
    <p:sldLayoutId id="2147483736" r:id="rId28"/>
    <p:sldLayoutId id="2147483737" r:id="rId29"/>
    <p:sldLayoutId id="2147483738" r:id="rId30"/>
    <p:sldLayoutId id="2147483739" r:id="rId3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1102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4"/>
          <p:cNvSpPr txBox="1">
            <a:spLocks noGrp="1"/>
          </p:cNvSpPr>
          <p:nvPr>
            <p:ph type="title"/>
          </p:nvPr>
        </p:nvSpPr>
        <p:spPr>
          <a:xfrm>
            <a:off x="2419926" y="1027906"/>
            <a:ext cx="893387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Helvetica Neue"/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CF0091F8-57BE-BF18-99E7-D1632A76D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23939"/>
            <a:ext cx="10515600" cy="1585912"/>
          </a:xfrm>
        </p:spPr>
        <p:txBody>
          <a:bodyPr/>
          <a:lstStyle/>
          <a:p>
            <a:endParaRPr lang="es-CL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6769968-9D07-E158-DF48-59895640E6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781301"/>
            <a:ext cx="10515600" cy="3308350"/>
          </a:xfrm>
        </p:spPr>
        <p:txBody>
          <a:bodyPr/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371087823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alizado 2">
      <a:majorFont>
        <a:latin typeface="Bebas"/>
        <a:ea typeface=""/>
        <a:cs typeface=""/>
      </a:majorFont>
      <a:minorFont>
        <a:latin typeface="Helvetica Neue L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</TotalTime>
  <Words>0</Words>
  <Application>Microsoft Macintosh PowerPoint</Application>
  <PresentationFormat>Panorámica</PresentationFormat>
  <Paragraphs>0</Paragraphs>
  <Slides>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9" baseType="lpstr">
      <vt:lpstr>Arial</vt:lpstr>
      <vt:lpstr>Calibri</vt:lpstr>
      <vt:lpstr>Helvetica Neue</vt:lpstr>
      <vt:lpstr>Helvetica Neue LT</vt:lpstr>
      <vt:lpstr>1_Tema de Office</vt:lpstr>
      <vt:lpstr>2_Tema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Rodriguez</dc:creator>
  <cp:lastModifiedBy>JOSE LUIS SALAZAR NAVARRETE</cp:lastModifiedBy>
  <cp:revision>16</cp:revision>
  <dcterms:created xsi:type="dcterms:W3CDTF">2022-08-26T15:29:11Z</dcterms:created>
  <dcterms:modified xsi:type="dcterms:W3CDTF">2024-08-01T16:15:21Z</dcterms:modified>
</cp:coreProperties>
</file>